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Fira Sans Extra Condensed"/>
      <p:regular r:id="rId30"/>
      <p:bold r:id="rId31"/>
      <p:italic r:id="rId32"/>
      <p:boldItalic r:id="rId33"/>
    </p:embeddedFont>
    <p:embeddedFont>
      <p:font typeface="Fira Sans Extra Condensed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E91312-5B99-49E9-A8D6-A9BCA9190D69}">
  <a:tblStyle styleId="{E1E91312-5B99-49E9-A8D6-A9BCA9190D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-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SemiBold-bold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ffd3efec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ffd3efe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ffd3efec1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ffd3efec1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ffd3efec1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ffd3efec1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ff9d7c8d6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ff9d7c8d6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ffd3efec1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ffd3efec1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ff9d7c8d64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ff9d7c8d64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dbe317e24d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dbe317e24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77f93ad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77f93ad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9566a474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9566a474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f9d7c8d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f9d7c8d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96fd5876e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96fd5876e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f9d7c8d6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ff9d7c8d6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ff9d7c8d6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ff9d7c8d6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ff9d7c8d6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ff9d7c8d6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ffd3efec1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ffd3efec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141025" y="13273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Real-time gesture recognition for making a PC visual calculator</a:t>
            </a:r>
            <a:endParaRPr sz="3800"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6105525" y="3733275"/>
            <a:ext cx="2581200" cy="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" sz="145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Guoqing YIN</a:t>
            </a:r>
            <a:endParaRPr b="1" sz="145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" sz="145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Zhongchang LUO</a:t>
            </a:r>
            <a:endParaRPr b="1" sz="145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" sz="145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Cyril AOUN</a:t>
            </a:r>
            <a:endParaRPr/>
          </a:p>
        </p:txBody>
      </p:sp>
      <p:grpSp>
        <p:nvGrpSpPr>
          <p:cNvPr id="44" name="Google Shape;44;p13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5" name="Google Shape;45;p13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13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47" name="Google Shape;47;p13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2"/>
          <p:cNvSpPr/>
          <p:nvPr/>
        </p:nvSpPr>
        <p:spPr>
          <a:xfrm>
            <a:off x="14039750" y="1697300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2"/>
          <p:cNvSpPr/>
          <p:nvPr/>
        </p:nvSpPr>
        <p:spPr>
          <a:xfrm>
            <a:off x="14123610" y="1291525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22"/>
          <p:cNvGrpSpPr/>
          <p:nvPr/>
        </p:nvGrpSpPr>
        <p:grpSpPr>
          <a:xfrm>
            <a:off x="14277997" y="1447682"/>
            <a:ext cx="472142" cy="472112"/>
            <a:chOff x="-44512325" y="3176075"/>
            <a:chExt cx="300900" cy="300900"/>
          </a:xfrm>
        </p:grpSpPr>
        <p:sp>
          <p:nvSpPr>
            <p:cNvPr id="506" name="Google Shape;506;p22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22"/>
          <p:cNvGrpSpPr/>
          <p:nvPr/>
        </p:nvGrpSpPr>
        <p:grpSpPr>
          <a:xfrm>
            <a:off x="14277946" y="2370601"/>
            <a:ext cx="3343204" cy="1488799"/>
            <a:chOff x="5114996" y="2302076"/>
            <a:chExt cx="3343204" cy="1488799"/>
          </a:xfrm>
        </p:grpSpPr>
        <p:sp>
          <p:nvSpPr>
            <p:cNvPr id="510" name="Google Shape;510;p22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1" name="Google Shape;511;p22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2" name="Google Shape;512;p22"/>
          <p:cNvSpPr/>
          <p:nvPr/>
        </p:nvSpPr>
        <p:spPr>
          <a:xfrm>
            <a:off x="13347360" y="2586050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p22"/>
          <p:cNvSpPr/>
          <p:nvPr/>
        </p:nvSpPr>
        <p:spPr>
          <a:xfrm>
            <a:off x="2023200" y="186625"/>
            <a:ext cx="5097600" cy="464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2"/>
          <p:cNvSpPr txBox="1"/>
          <p:nvPr/>
        </p:nvSpPr>
        <p:spPr>
          <a:xfrm>
            <a:off x="2439139" y="252925"/>
            <a:ext cx="4265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Key points detection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15" name="Google Shape;515;p22"/>
          <p:cNvCxnSpPr/>
          <p:nvPr/>
        </p:nvCxnSpPr>
        <p:spPr>
          <a:xfrm flipH="1" rot="10800000">
            <a:off x="1866450" y="1573588"/>
            <a:ext cx="819900" cy="7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22"/>
          <p:cNvCxnSpPr/>
          <p:nvPr/>
        </p:nvCxnSpPr>
        <p:spPr>
          <a:xfrm>
            <a:off x="1866450" y="2371888"/>
            <a:ext cx="8199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22"/>
          <p:cNvCxnSpPr/>
          <p:nvPr/>
        </p:nvCxnSpPr>
        <p:spPr>
          <a:xfrm>
            <a:off x="4351650" y="1523735"/>
            <a:ext cx="81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22"/>
          <p:cNvCxnSpPr/>
          <p:nvPr/>
        </p:nvCxnSpPr>
        <p:spPr>
          <a:xfrm>
            <a:off x="4351650" y="3132275"/>
            <a:ext cx="81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22"/>
          <p:cNvSpPr/>
          <p:nvPr/>
        </p:nvSpPr>
        <p:spPr>
          <a:xfrm>
            <a:off x="5163450" y="1291675"/>
            <a:ext cx="1371600" cy="464400"/>
          </a:xfrm>
          <a:prstGeom prst="roundRect">
            <a:avLst>
              <a:gd fmla="val 50000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Interface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5163450" y="2900075"/>
            <a:ext cx="1541400" cy="464400"/>
          </a:xfrm>
          <a:prstGeom prst="roundRect">
            <a:avLst>
              <a:gd fmla="val 50000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Hand detector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201147" y="2159775"/>
            <a:ext cx="1665300" cy="46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CVZone</a:t>
            </a:r>
            <a:endParaRPr b="1"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2686347" y="1291525"/>
            <a:ext cx="1665300" cy="464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OpenCV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2686347" y="2900075"/>
            <a:ext cx="1665300" cy="4644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Mediapipe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4" name="Google Shape;524;p22"/>
          <p:cNvSpPr/>
          <p:nvPr/>
        </p:nvSpPr>
        <p:spPr>
          <a:xfrm>
            <a:off x="1791225" y="3859400"/>
            <a:ext cx="3044700" cy="11448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5" name="Google Shape;525;p22"/>
          <p:cNvCxnSpPr>
            <a:stCxn id="520" idx="2"/>
            <a:endCxn id="524" idx="3"/>
          </p:cNvCxnSpPr>
          <p:nvPr/>
        </p:nvCxnSpPr>
        <p:spPr>
          <a:xfrm rot="5400000">
            <a:off x="4851300" y="3349025"/>
            <a:ext cx="1067400" cy="1098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6" name="Google Shape;526;p22"/>
          <p:cNvSpPr/>
          <p:nvPr/>
        </p:nvSpPr>
        <p:spPr>
          <a:xfrm>
            <a:off x="2023200" y="413997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2"/>
          <p:cNvSpPr txBox="1"/>
          <p:nvPr/>
        </p:nvSpPr>
        <p:spPr>
          <a:xfrm>
            <a:off x="2165400" y="4045188"/>
            <a:ext cx="2116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Palm Detection Model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8" name="Google Shape;528;p22"/>
          <p:cNvSpPr/>
          <p:nvPr/>
        </p:nvSpPr>
        <p:spPr>
          <a:xfrm>
            <a:off x="2023200" y="458140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2"/>
          <p:cNvSpPr txBox="1"/>
          <p:nvPr/>
        </p:nvSpPr>
        <p:spPr>
          <a:xfrm>
            <a:off x="2165400" y="4486600"/>
            <a:ext cx="2434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Hand Landmark Model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30" name="Google Shape;530;p22"/>
          <p:cNvCxnSpPr/>
          <p:nvPr/>
        </p:nvCxnSpPr>
        <p:spPr>
          <a:xfrm flipH="1" rot="10800000">
            <a:off x="6704850" y="2473900"/>
            <a:ext cx="428400" cy="6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22"/>
          <p:cNvCxnSpPr>
            <a:endCxn id="532" idx="1"/>
          </p:cNvCxnSpPr>
          <p:nvPr/>
        </p:nvCxnSpPr>
        <p:spPr>
          <a:xfrm>
            <a:off x="6704800" y="3114875"/>
            <a:ext cx="4794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22"/>
          <p:cNvCxnSpPr/>
          <p:nvPr/>
        </p:nvCxnSpPr>
        <p:spPr>
          <a:xfrm>
            <a:off x="6704850" y="3115000"/>
            <a:ext cx="458700" cy="6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22"/>
          <p:cNvSpPr txBox="1"/>
          <p:nvPr/>
        </p:nvSpPr>
        <p:spPr>
          <a:xfrm>
            <a:off x="7264775" y="2223975"/>
            <a:ext cx="10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 type</a:t>
            </a:r>
            <a:endParaRPr/>
          </a:p>
        </p:txBody>
      </p:sp>
      <p:sp>
        <p:nvSpPr>
          <p:cNvPr id="532" name="Google Shape;532;p22"/>
          <p:cNvSpPr txBox="1"/>
          <p:nvPr/>
        </p:nvSpPr>
        <p:spPr>
          <a:xfrm>
            <a:off x="7184200" y="2824475"/>
            <a:ext cx="166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3D coordinates of 21 key points </a:t>
            </a:r>
            <a:endParaRPr/>
          </a:p>
        </p:txBody>
      </p:sp>
      <p:sp>
        <p:nvSpPr>
          <p:cNvPr id="535" name="Google Shape;535;p22"/>
          <p:cNvSpPr txBox="1"/>
          <p:nvPr/>
        </p:nvSpPr>
        <p:spPr>
          <a:xfrm>
            <a:off x="7264775" y="3640375"/>
            <a:ext cx="12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Bounding box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/>
          <p:nvPr/>
        </p:nvSpPr>
        <p:spPr>
          <a:xfrm>
            <a:off x="14039750" y="1697300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3"/>
          <p:cNvSpPr/>
          <p:nvPr/>
        </p:nvSpPr>
        <p:spPr>
          <a:xfrm>
            <a:off x="14123610" y="1291525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" name="Google Shape;542;p23"/>
          <p:cNvGrpSpPr/>
          <p:nvPr/>
        </p:nvGrpSpPr>
        <p:grpSpPr>
          <a:xfrm>
            <a:off x="14277997" y="1447682"/>
            <a:ext cx="472142" cy="472112"/>
            <a:chOff x="-44512325" y="3176075"/>
            <a:chExt cx="300900" cy="300900"/>
          </a:xfrm>
        </p:grpSpPr>
        <p:sp>
          <p:nvSpPr>
            <p:cNvPr id="543" name="Google Shape;543;p23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23"/>
          <p:cNvGrpSpPr/>
          <p:nvPr/>
        </p:nvGrpSpPr>
        <p:grpSpPr>
          <a:xfrm>
            <a:off x="14277946" y="2370601"/>
            <a:ext cx="3343204" cy="1488799"/>
            <a:chOff x="5114996" y="2302076"/>
            <a:chExt cx="3343204" cy="1488799"/>
          </a:xfrm>
        </p:grpSpPr>
        <p:sp>
          <p:nvSpPr>
            <p:cNvPr id="547" name="Google Shape;547;p23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8" name="Google Shape;548;p23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9" name="Google Shape;549;p23"/>
          <p:cNvSpPr/>
          <p:nvPr/>
        </p:nvSpPr>
        <p:spPr>
          <a:xfrm>
            <a:off x="13347360" y="2586050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0" name="Google Shape;550;p23"/>
          <p:cNvSpPr/>
          <p:nvPr/>
        </p:nvSpPr>
        <p:spPr>
          <a:xfrm>
            <a:off x="2023200" y="186625"/>
            <a:ext cx="5097600" cy="464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3"/>
          <p:cNvSpPr txBox="1"/>
          <p:nvPr/>
        </p:nvSpPr>
        <p:spPr>
          <a:xfrm>
            <a:off x="2439139" y="252925"/>
            <a:ext cx="4265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Gesture recognition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2" name="Google Shape;552;p23"/>
          <p:cNvSpPr/>
          <p:nvPr/>
        </p:nvSpPr>
        <p:spPr>
          <a:xfrm>
            <a:off x="583400" y="1147252"/>
            <a:ext cx="2421600" cy="1638300"/>
          </a:xfrm>
          <a:prstGeom prst="roundRect">
            <a:avLst>
              <a:gd fmla="val 1666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X</a:t>
            </a:r>
            <a:r>
              <a:rPr baseline="-25000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=(X-X</a:t>
            </a:r>
            <a:r>
              <a:rPr baseline="-25000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center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)/width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</a:t>
            </a:r>
            <a:r>
              <a:rPr baseline="-25000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=(Y-Y</a:t>
            </a:r>
            <a:r>
              <a:rPr baseline="-25000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cente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r)/height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53" name="Google Shape;553;p23"/>
          <p:cNvGrpSpPr/>
          <p:nvPr/>
        </p:nvGrpSpPr>
        <p:grpSpPr>
          <a:xfrm>
            <a:off x="572198" y="1001547"/>
            <a:ext cx="2421766" cy="784798"/>
            <a:chOff x="457201" y="934075"/>
            <a:chExt cx="2057400" cy="1083825"/>
          </a:xfrm>
        </p:grpSpPr>
        <p:sp>
          <p:nvSpPr>
            <p:cNvPr id="554" name="Google Shape;554;p23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Normalization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5" name="Google Shape;555;p23"/>
            <p:cNvSpPr txBox="1"/>
            <p:nvPr/>
          </p:nvSpPr>
          <p:spPr>
            <a:xfrm>
              <a:off x="457201" y="16861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7" name="Google Shape;557;p23"/>
          <p:cNvSpPr/>
          <p:nvPr/>
        </p:nvSpPr>
        <p:spPr>
          <a:xfrm>
            <a:off x="3361200" y="1147252"/>
            <a:ext cx="2421600" cy="1638300"/>
          </a:xfrm>
          <a:prstGeom prst="roundRect">
            <a:avLst>
              <a:gd fmla="val 16667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Hand type = “left” 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Hand type = “right”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58" name="Google Shape;558;p23"/>
          <p:cNvGrpSpPr/>
          <p:nvPr/>
        </p:nvGrpSpPr>
        <p:grpSpPr>
          <a:xfrm>
            <a:off x="3349998" y="1001547"/>
            <a:ext cx="2421766" cy="784798"/>
            <a:chOff x="457201" y="934075"/>
            <a:chExt cx="2057400" cy="1083825"/>
          </a:xfrm>
        </p:grpSpPr>
        <p:sp>
          <p:nvSpPr>
            <p:cNvPr id="559" name="Google Shape;559;p23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Choose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0" name="Google Shape;560;p23"/>
            <p:cNvSpPr txBox="1"/>
            <p:nvPr/>
          </p:nvSpPr>
          <p:spPr>
            <a:xfrm>
              <a:off x="457201" y="16861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2" name="Google Shape;562;p23"/>
          <p:cNvSpPr/>
          <p:nvPr/>
        </p:nvSpPr>
        <p:spPr>
          <a:xfrm>
            <a:off x="6150200" y="1147252"/>
            <a:ext cx="2421600" cy="1638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Map the result to number or operator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63" name="Google Shape;563;p23"/>
          <p:cNvGrpSpPr/>
          <p:nvPr/>
        </p:nvGrpSpPr>
        <p:grpSpPr>
          <a:xfrm>
            <a:off x="6138998" y="1001547"/>
            <a:ext cx="2421766" cy="784798"/>
            <a:chOff x="457201" y="934075"/>
            <a:chExt cx="2057400" cy="1083825"/>
          </a:xfrm>
        </p:grpSpPr>
        <p:sp>
          <p:nvSpPr>
            <p:cNvPr id="564" name="Google Shape;564;p23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 results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5" name="Google Shape;565;p23"/>
            <p:cNvSpPr txBox="1"/>
            <p:nvPr/>
          </p:nvSpPr>
          <p:spPr>
            <a:xfrm>
              <a:off x="457201" y="16861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7" name="Google Shape;567;p23"/>
          <p:cNvSpPr txBox="1"/>
          <p:nvPr/>
        </p:nvSpPr>
        <p:spPr>
          <a:xfrm>
            <a:off x="185675" y="3281775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3D coordinates of 21 key points </a:t>
            </a:r>
            <a:endParaRPr/>
          </a:p>
        </p:txBody>
      </p:sp>
      <p:sp>
        <p:nvSpPr>
          <p:cNvPr id="568" name="Google Shape;568;p23"/>
          <p:cNvSpPr txBox="1"/>
          <p:nvPr/>
        </p:nvSpPr>
        <p:spPr>
          <a:xfrm>
            <a:off x="953525" y="3758300"/>
            <a:ext cx="12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Bounding box</a:t>
            </a:r>
            <a:endParaRPr/>
          </a:p>
        </p:txBody>
      </p:sp>
      <p:cxnSp>
        <p:nvCxnSpPr>
          <p:cNvPr id="569" name="Google Shape;569;p23"/>
          <p:cNvCxnSpPr/>
          <p:nvPr/>
        </p:nvCxnSpPr>
        <p:spPr>
          <a:xfrm>
            <a:off x="2900400" y="375830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23"/>
          <p:cNvSpPr txBox="1"/>
          <p:nvPr/>
        </p:nvSpPr>
        <p:spPr>
          <a:xfrm>
            <a:off x="3435750" y="3558200"/>
            <a:ext cx="22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Normalized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coordinates</a:t>
            </a:r>
            <a:endParaRPr/>
          </a:p>
        </p:txBody>
      </p:sp>
      <p:cxnSp>
        <p:nvCxnSpPr>
          <p:cNvPr id="571" name="Google Shape;571;p23"/>
          <p:cNvCxnSpPr/>
          <p:nvPr/>
        </p:nvCxnSpPr>
        <p:spPr>
          <a:xfrm>
            <a:off x="5998725" y="337085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23"/>
          <p:cNvCxnSpPr/>
          <p:nvPr/>
        </p:nvCxnSpPr>
        <p:spPr>
          <a:xfrm>
            <a:off x="5998725" y="43230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23"/>
          <p:cNvSpPr txBox="1"/>
          <p:nvPr/>
        </p:nvSpPr>
        <p:spPr>
          <a:xfrm>
            <a:off x="5592825" y="2878100"/>
            <a:ext cx="12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left</a:t>
            </a:r>
            <a:endParaRPr/>
          </a:p>
        </p:txBody>
      </p:sp>
      <p:sp>
        <p:nvSpPr>
          <p:cNvPr id="574" name="Google Shape;574;p23"/>
          <p:cNvSpPr txBox="1"/>
          <p:nvPr/>
        </p:nvSpPr>
        <p:spPr>
          <a:xfrm>
            <a:off x="5592825" y="3859400"/>
            <a:ext cx="12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right</a:t>
            </a:r>
            <a:endParaRPr/>
          </a:p>
        </p:txBody>
      </p:sp>
      <p:sp>
        <p:nvSpPr>
          <p:cNvPr id="575" name="Google Shape;575;p23"/>
          <p:cNvSpPr txBox="1"/>
          <p:nvPr/>
        </p:nvSpPr>
        <p:spPr>
          <a:xfrm>
            <a:off x="7012250" y="3170750"/>
            <a:ext cx="127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Recognized number</a:t>
            </a:r>
            <a:endParaRPr/>
          </a:p>
        </p:txBody>
      </p:sp>
      <p:sp>
        <p:nvSpPr>
          <p:cNvPr id="576" name="Google Shape;576;p23"/>
          <p:cNvSpPr txBox="1"/>
          <p:nvPr/>
        </p:nvSpPr>
        <p:spPr>
          <a:xfrm>
            <a:off x="7012250" y="4015225"/>
            <a:ext cx="127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Recognized operator</a:t>
            </a:r>
            <a:endParaRPr/>
          </a:p>
        </p:txBody>
      </p:sp>
      <p:sp>
        <p:nvSpPr>
          <p:cNvPr id="577" name="Google Shape;577;p23"/>
          <p:cNvSpPr txBox="1"/>
          <p:nvPr/>
        </p:nvSpPr>
        <p:spPr>
          <a:xfrm>
            <a:off x="3805900" y="4015225"/>
            <a:ext cx="12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Hand type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4"/>
          <p:cNvSpPr/>
          <p:nvPr/>
        </p:nvSpPr>
        <p:spPr>
          <a:xfrm>
            <a:off x="14039750" y="1697300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4"/>
          <p:cNvSpPr/>
          <p:nvPr/>
        </p:nvSpPr>
        <p:spPr>
          <a:xfrm>
            <a:off x="14123610" y="1291525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24"/>
          <p:cNvGrpSpPr/>
          <p:nvPr/>
        </p:nvGrpSpPr>
        <p:grpSpPr>
          <a:xfrm>
            <a:off x="14277997" y="1447682"/>
            <a:ext cx="472142" cy="472112"/>
            <a:chOff x="-44512325" y="3176075"/>
            <a:chExt cx="300900" cy="300900"/>
          </a:xfrm>
        </p:grpSpPr>
        <p:sp>
          <p:nvSpPr>
            <p:cNvPr id="585" name="Google Shape;585;p24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24"/>
          <p:cNvGrpSpPr/>
          <p:nvPr/>
        </p:nvGrpSpPr>
        <p:grpSpPr>
          <a:xfrm>
            <a:off x="14277946" y="2370601"/>
            <a:ext cx="3343204" cy="1488799"/>
            <a:chOff x="5114996" y="2302076"/>
            <a:chExt cx="3343204" cy="1488799"/>
          </a:xfrm>
        </p:grpSpPr>
        <p:sp>
          <p:nvSpPr>
            <p:cNvPr id="589" name="Google Shape;589;p24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p24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1" name="Google Shape;591;p24"/>
          <p:cNvSpPr/>
          <p:nvPr/>
        </p:nvSpPr>
        <p:spPr>
          <a:xfrm>
            <a:off x="13347360" y="2586050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2" name="Google Shape;592;p24"/>
          <p:cNvSpPr/>
          <p:nvPr/>
        </p:nvSpPr>
        <p:spPr>
          <a:xfrm>
            <a:off x="2023200" y="186625"/>
            <a:ext cx="5097600" cy="464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4"/>
          <p:cNvSpPr txBox="1"/>
          <p:nvPr/>
        </p:nvSpPr>
        <p:spPr>
          <a:xfrm>
            <a:off x="2439139" y="252925"/>
            <a:ext cx="4265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1D Convolutional Neural Network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94" name="Google Shape;5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425"/>
            <a:ext cx="4350528" cy="41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4"/>
          <p:cNvSpPr txBox="1"/>
          <p:nvPr/>
        </p:nvSpPr>
        <p:spPr>
          <a:xfrm>
            <a:off x="4951800" y="803425"/>
            <a:ext cx="190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Input: 3x21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Output: 10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6" name="Google Shape;596;p24"/>
          <p:cNvSpPr txBox="1"/>
          <p:nvPr/>
        </p:nvSpPr>
        <p:spPr>
          <a:xfrm>
            <a:off x="4951800" y="2497063"/>
            <a:ext cx="419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Extraction of r</a:t>
            </a:r>
            <a:r>
              <a:rPr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elationships and features between different key points</a:t>
            </a:r>
            <a:endParaRPr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97" name="Google Shape;5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800" y="3454488"/>
            <a:ext cx="3887789" cy="135557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24"/>
          <p:cNvSpPr txBox="1"/>
          <p:nvPr/>
        </p:nvSpPr>
        <p:spPr>
          <a:xfrm>
            <a:off x="4951800" y="1958038"/>
            <a:ext cx="419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Cross Entropy</a:t>
            </a:r>
            <a:r>
              <a:rPr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loss</a:t>
            </a:r>
            <a:endParaRPr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"/>
          <p:cNvSpPr/>
          <p:nvPr/>
        </p:nvSpPr>
        <p:spPr>
          <a:xfrm>
            <a:off x="14039750" y="1697300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14123610" y="1291525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25"/>
          <p:cNvGrpSpPr/>
          <p:nvPr/>
        </p:nvGrpSpPr>
        <p:grpSpPr>
          <a:xfrm>
            <a:off x="14277997" y="1447682"/>
            <a:ext cx="472142" cy="472112"/>
            <a:chOff x="-44512325" y="3176075"/>
            <a:chExt cx="300900" cy="300900"/>
          </a:xfrm>
        </p:grpSpPr>
        <p:sp>
          <p:nvSpPr>
            <p:cNvPr id="606" name="Google Shape;606;p25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5"/>
          <p:cNvGrpSpPr/>
          <p:nvPr/>
        </p:nvGrpSpPr>
        <p:grpSpPr>
          <a:xfrm>
            <a:off x="14277946" y="2370601"/>
            <a:ext cx="3343204" cy="1488799"/>
            <a:chOff x="5114996" y="2302076"/>
            <a:chExt cx="3343204" cy="1488799"/>
          </a:xfrm>
        </p:grpSpPr>
        <p:sp>
          <p:nvSpPr>
            <p:cNvPr id="610" name="Google Shape;610;p25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1" name="Google Shape;611;p25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2" name="Google Shape;612;p25"/>
          <p:cNvSpPr/>
          <p:nvPr/>
        </p:nvSpPr>
        <p:spPr>
          <a:xfrm>
            <a:off x="13347360" y="2586050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13" name="Google Shape;6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26" y="1291525"/>
            <a:ext cx="3819601" cy="286377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25"/>
          <p:cNvSpPr/>
          <p:nvPr/>
        </p:nvSpPr>
        <p:spPr>
          <a:xfrm>
            <a:off x="2023200" y="186625"/>
            <a:ext cx="5097600" cy="4644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 txBox="1"/>
          <p:nvPr/>
        </p:nvSpPr>
        <p:spPr>
          <a:xfrm>
            <a:off x="2439139" y="252925"/>
            <a:ext cx="4265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collection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616" name="Google Shape;616;p25"/>
          <p:cNvGraphicFramePr/>
          <p:nvPr/>
        </p:nvGraphicFramePr>
        <p:xfrm>
          <a:off x="4371325" y="267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{E1E91312-5B99-49E9-A8D6-A9BCA9190D69}</a:tableStyleId>
              </a:tblPr>
              <a:tblGrid>
                <a:gridCol w="1172000"/>
                <a:gridCol w="1172000"/>
                <a:gridCol w="1172000"/>
                <a:gridCol w="1172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Training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Validation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Test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Left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9000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3000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3000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Right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9000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3000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3000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7" name="Google Shape;617;p25"/>
          <p:cNvSpPr txBox="1"/>
          <p:nvPr/>
        </p:nvSpPr>
        <p:spPr>
          <a:xfrm>
            <a:off x="4486975" y="1447675"/>
            <a:ext cx="356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500 × 3 = 1500 samples/hand/class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total: 1500 × 2 × 10 = 30000 samples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6"/>
          <p:cNvSpPr/>
          <p:nvPr/>
        </p:nvSpPr>
        <p:spPr>
          <a:xfrm>
            <a:off x="14039750" y="1697300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6"/>
          <p:cNvSpPr/>
          <p:nvPr/>
        </p:nvSpPr>
        <p:spPr>
          <a:xfrm>
            <a:off x="14123610" y="1291525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26"/>
          <p:cNvGrpSpPr/>
          <p:nvPr/>
        </p:nvGrpSpPr>
        <p:grpSpPr>
          <a:xfrm>
            <a:off x="14277997" y="1447682"/>
            <a:ext cx="472142" cy="472112"/>
            <a:chOff x="-44512325" y="3176075"/>
            <a:chExt cx="300900" cy="300900"/>
          </a:xfrm>
        </p:grpSpPr>
        <p:sp>
          <p:nvSpPr>
            <p:cNvPr id="625" name="Google Shape;625;p26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26"/>
          <p:cNvGrpSpPr/>
          <p:nvPr/>
        </p:nvGrpSpPr>
        <p:grpSpPr>
          <a:xfrm>
            <a:off x="14277946" y="2370601"/>
            <a:ext cx="3343204" cy="1488799"/>
            <a:chOff x="5114996" y="2302076"/>
            <a:chExt cx="3343204" cy="1488799"/>
          </a:xfrm>
        </p:grpSpPr>
        <p:sp>
          <p:nvSpPr>
            <p:cNvPr id="629" name="Google Shape;629;p26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0" name="Google Shape;630;p26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1" name="Google Shape;631;p26"/>
          <p:cNvSpPr/>
          <p:nvPr/>
        </p:nvSpPr>
        <p:spPr>
          <a:xfrm>
            <a:off x="13347360" y="2586050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2" name="Google Shape;632;p26"/>
          <p:cNvSpPr/>
          <p:nvPr/>
        </p:nvSpPr>
        <p:spPr>
          <a:xfrm>
            <a:off x="2023200" y="186625"/>
            <a:ext cx="5097600" cy="46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6"/>
          <p:cNvSpPr txBox="1"/>
          <p:nvPr/>
        </p:nvSpPr>
        <p:spPr>
          <a:xfrm>
            <a:off x="2439139" y="252925"/>
            <a:ext cx="4265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training and evaluation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634" name="Google Shape;634;p26"/>
          <p:cNvGraphicFramePr/>
          <p:nvPr/>
        </p:nvGraphicFramePr>
        <p:xfrm>
          <a:off x="373588" y="122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{E1E91312-5B99-49E9-A8D6-A9BCA9190D69}</a:tableStyleId>
              </a:tblPr>
              <a:tblGrid>
                <a:gridCol w="1205275"/>
                <a:gridCol w="1205275"/>
                <a:gridCol w="1205275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Training accuracy/%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Validation accuracy/%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Left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99.6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99.8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Right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100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99.9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35" name="Google Shape;6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25" y="3147745"/>
            <a:ext cx="2672760" cy="199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375" y="1981000"/>
            <a:ext cx="4134850" cy="313792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6"/>
          <p:cNvSpPr txBox="1"/>
          <p:nvPr/>
        </p:nvSpPr>
        <p:spPr>
          <a:xfrm>
            <a:off x="5021175" y="9613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accuracy/%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Left: 99.8%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Right: 99.9%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8" name="Google Shape;638;p26"/>
          <p:cNvSpPr txBox="1"/>
          <p:nvPr/>
        </p:nvSpPr>
        <p:spPr>
          <a:xfrm>
            <a:off x="373600" y="6906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Framework: </a:t>
            </a: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Pytorch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7"/>
          <p:cNvGrpSpPr/>
          <p:nvPr/>
        </p:nvGrpSpPr>
        <p:grpSpPr>
          <a:xfrm>
            <a:off x="1464771" y="988017"/>
            <a:ext cx="717623" cy="1814865"/>
            <a:chOff x="3886200" y="1114550"/>
            <a:chExt cx="1371604" cy="3617430"/>
          </a:xfrm>
        </p:grpSpPr>
        <p:grpSp>
          <p:nvGrpSpPr>
            <p:cNvPr id="644" name="Google Shape;644;p27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45" name="Google Shape;645;p27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rect b="b" l="l" r="r" t="t"/>
                <a:pathLst>
                  <a:path extrusionOk="0" h="28077" w="6277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7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rect b="b" l="l" r="r" t="t"/>
                <a:pathLst>
                  <a:path extrusionOk="0" h="14003" w="5066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7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rect b="b" l="l" r="r" t="t"/>
                <a:pathLst>
                  <a:path extrusionOk="0" h="14900" w="5067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7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rect b="b" l="l" r="r" t="t"/>
                <a:pathLst>
                  <a:path extrusionOk="0" h="32502" w="20065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7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rect b="b" l="l" r="r" t="t"/>
                <a:pathLst>
                  <a:path extrusionOk="0" h="5579" w="20065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7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rect b="b" l="l" r="r" t="t"/>
                <a:pathLst>
                  <a:path extrusionOk="0" h="37639" w="36288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7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rect b="b" l="l" r="r" t="t"/>
                <a:pathLst>
                  <a:path extrusionOk="0" h="22996" w="22996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7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rect b="b" l="l" r="r" t="t"/>
                <a:pathLst>
                  <a:path extrusionOk="0" h="13890" w="1389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7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rect b="b" l="l" r="r" t="t"/>
                <a:pathLst>
                  <a:path extrusionOk="0" h="3046" w="3046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7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rect b="b" l="l" r="r" t="t"/>
                <a:pathLst>
                  <a:path extrusionOk="0" h="41509" w="14558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7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rect b="b" l="l" r="r" t="t"/>
                <a:pathLst>
                  <a:path extrusionOk="0" h="35988" w="14359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7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rect b="b" l="l" r="r" t="t"/>
                <a:pathLst>
                  <a:path extrusionOk="0" h="21146" w="17305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7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rect b="b" l="l" r="r" t="t"/>
                <a:pathLst>
                  <a:path extrusionOk="0" h="29144" w="9577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7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rect b="b" l="l" r="r" t="t"/>
                <a:pathLst>
                  <a:path extrusionOk="0" h="23595" w="8625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7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rect b="b" l="l" r="r" t="t"/>
                <a:pathLst>
                  <a:path extrusionOk="0" h="10346" w="3487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rect b="b" l="l" r="r" t="t"/>
                <a:pathLst>
                  <a:path extrusionOk="0" h="7884" w="6205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7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rect b="b" l="l" r="r" t="t"/>
                <a:pathLst>
                  <a:path extrusionOk="0" h="10346" w="3473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7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rect b="b" l="l" r="r" t="t"/>
                <a:pathLst>
                  <a:path extrusionOk="0" h="35775" w="24619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3" name="Google Shape;663;p27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" name="Google Shape;665;p27"/>
          <p:cNvSpPr/>
          <p:nvPr/>
        </p:nvSpPr>
        <p:spPr>
          <a:xfrm>
            <a:off x="1808575" y="246575"/>
            <a:ext cx="5097600" cy="464400"/>
          </a:xfrm>
          <a:prstGeom prst="roundRect">
            <a:avLst>
              <a:gd fmla="val 50000" name="adj"/>
            </a:avLst>
          </a:prstGeom>
          <a:solidFill>
            <a:srgbClr val="FF96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7"/>
          <p:cNvSpPr txBox="1"/>
          <p:nvPr/>
        </p:nvSpPr>
        <p:spPr>
          <a:xfrm>
            <a:off x="2224514" y="475675"/>
            <a:ext cx="4265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Computing Logic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67" name="Google Shape;667;p27"/>
          <p:cNvGrpSpPr/>
          <p:nvPr/>
        </p:nvGrpSpPr>
        <p:grpSpPr>
          <a:xfrm flipH="1">
            <a:off x="3665507" y="988017"/>
            <a:ext cx="717623" cy="1814865"/>
            <a:chOff x="3886200" y="1114550"/>
            <a:chExt cx="1371604" cy="3617430"/>
          </a:xfrm>
        </p:grpSpPr>
        <p:grpSp>
          <p:nvGrpSpPr>
            <p:cNvPr id="668" name="Google Shape;668;p27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669" name="Google Shape;669;p27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rect b="b" l="l" r="r" t="t"/>
                <a:pathLst>
                  <a:path extrusionOk="0" h="28077" w="6277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7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rect b="b" l="l" r="r" t="t"/>
                <a:pathLst>
                  <a:path extrusionOk="0" h="14003" w="5066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7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rect b="b" l="l" r="r" t="t"/>
                <a:pathLst>
                  <a:path extrusionOk="0" h="14900" w="5067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rect b="b" l="l" r="r" t="t"/>
                <a:pathLst>
                  <a:path extrusionOk="0" h="32502" w="20065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rect b="b" l="l" r="r" t="t"/>
                <a:pathLst>
                  <a:path extrusionOk="0" h="5579" w="20065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rect b="b" l="l" r="r" t="t"/>
                <a:pathLst>
                  <a:path extrusionOk="0" h="37639" w="36288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rect b="b" l="l" r="r" t="t"/>
                <a:pathLst>
                  <a:path extrusionOk="0" h="22996" w="22996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rect b="b" l="l" r="r" t="t"/>
                <a:pathLst>
                  <a:path extrusionOk="0" h="13890" w="1389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rect b="b" l="l" r="r" t="t"/>
                <a:pathLst>
                  <a:path extrusionOk="0" h="3046" w="3046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rect b="b" l="l" r="r" t="t"/>
                <a:pathLst>
                  <a:path extrusionOk="0" h="41509" w="14558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rect b="b" l="l" r="r" t="t"/>
                <a:pathLst>
                  <a:path extrusionOk="0" h="35988" w="14359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rect b="b" l="l" r="r" t="t"/>
                <a:pathLst>
                  <a:path extrusionOk="0" h="21146" w="17305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rect b="b" l="l" r="r" t="t"/>
                <a:pathLst>
                  <a:path extrusionOk="0" h="29144" w="9577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rect b="b" l="l" r="r" t="t"/>
                <a:pathLst>
                  <a:path extrusionOk="0" h="23595" w="8625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rect b="b" l="l" r="r" t="t"/>
                <a:pathLst>
                  <a:path extrusionOk="0" h="10346" w="3487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rect b="b" l="l" r="r" t="t"/>
                <a:pathLst>
                  <a:path extrusionOk="0" h="7884" w="6205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7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rect b="b" l="l" r="r" t="t"/>
                <a:pathLst>
                  <a:path extrusionOk="0" h="10346" w="3473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7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rect b="b" l="l" r="r" t="t"/>
                <a:pathLst>
                  <a:path extrusionOk="0" h="35775" w="24619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7" name="Google Shape;687;p27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27"/>
          <p:cNvSpPr txBox="1"/>
          <p:nvPr/>
        </p:nvSpPr>
        <p:spPr>
          <a:xfrm>
            <a:off x="466275" y="2747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Left hand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0" name="Google Shape;690;p27"/>
          <p:cNvSpPr txBox="1"/>
          <p:nvPr/>
        </p:nvSpPr>
        <p:spPr>
          <a:xfrm>
            <a:off x="2629088" y="2689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Right Hand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1" name="Google Shape;691;p27"/>
          <p:cNvSpPr/>
          <p:nvPr/>
        </p:nvSpPr>
        <p:spPr>
          <a:xfrm>
            <a:off x="1796175" y="3209300"/>
            <a:ext cx="251700" cy="650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3898475" y="3151400"/>
            <a:ext cx="251700" cy="70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7"/>
          <p:cNvSpPr txBox="1"/>
          <p:nvPr/>
        </p:nvSpPr>
        <p:spPr>
          <a:xfrm>
            <a:off x="422200" y="38015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sz="2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4" name="Google Shape;694;p27"/>
          <p:cNvSpPr txBox="1"/>
          <p:nvPr/>
        </p:nvSpPr>
        <p:spPr>
          <a:xfrm>
            <a:off x="3031621" y="3809300"/>
            <a:ext cx="198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—</a:t>
            </a:r>
            <a:endParaRPr b="1" sz="2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5" name="Google Shape;695;p27"/>
          <p:cNvSpPr/>
          <p:nvPr/>
        </p:nvSpPr>
        <p:spPr>
          <a:xfrm>
            <a:off x="3100900" y="3648550"/>
            <a:ext cx="2183100" cy="1291200"/>
          </a:xfrm>
          <a:prstGeom prst="curvedUpArrow">
            <a:avLst>
              <a:gd fmla="val 25000" name="adj1"/>
              <a:gd fmla="val 41973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7"/>
          <p:cNvSpPr txBox="1"/>
          <p:nvPr/>
        </p:nvSpPr>
        <p:spPr>
          <a:xfrm>
            <a:off x="4316300" y="4579975"/>
            <a:ext cx="23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LOOP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7" name="Google Shape;697;p27"/>
          <p:cNvSpPr/>
          <p:nvPr/>
        </p:nvSpPr>
        <p:spPr>
          <a:xfrm>
            <a:off x="4951175" y="1905750"/>
            <a:ext cx="1272900" cy="28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7"/>
          <p:cNvSpPr txBox="1"/>
          <p:nvPr/>
        </p:nvSpPr>
        <p:spPr>
          <a:xfrm>
            <a:off x="4834400" y="1465350"/>
            <a:ext cx="127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Get a String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9" name="Google Shape;699;p27"/>
          <p:cNvSpPr txBox="1"/>
          <p:nvPr/>
        </p:nvSpPr>
        <p:spPr>
          <a:xfrm>
            <a:off x="5979500" y="1818300"/>
            <a:ext cx="23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“2-3*(5+1.2)”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0" name="Google Shape;700;p27"/>
          <p:cNvSpPr/>
          <p:nvPr/>
        </p:nvSpPr>
        <p:spPr>
          <a:xfrm>
            <a:off x="6943100" y="2192550"/>
            <a:ext cx="355200" cy="110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7"/>
          <p:cNvSpPr txBox="1"/>
          <p:nvPr/>
        </p:nvSpPr>
        <p:spPr>
          <a:xfrm>
            <a:off x="5861115" y="3290825"/>
            <a:ext cx="269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Reverse Polish Algorithm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2" name="Google Shape;702;p27"/>
          <p:cNvSpPr/>
          <p:nvPr/>
        </p:nvSpPr>
        <p:spPr>
          <a:xfrm>
            <a:off x="7012150" y="3740000"/>
            <a:ext cx="251700" cy="70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7"/>
          <p:cNvSpPr txBox="1"/>
          <p:nvPr/>
        </p:nvSpPr>
        <p:spPr>
          <a:xfrm>
            <a:off x="6337025" y="3740263"/>
            <a:ext cx="40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27"/>
          <p:cNvSpPr txBox="1"/>
          <p:nvPr/>
        </p:nvSpPr>
        <p:spPr>
          <a:xfrm>
            <a:off x="5792490" y="4448000"/>
            <a:ext cx="269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05" name="Google Shape;705;p27"/>
          <p:cNvGrpSpPr/>
          <p:nvPr/>
        </p:nvGrpSpPr>
        <p:grpSpPr>
          <a:xfrm>
            <a:off x="7511742" y="195798"/>
            <a:ext cx="1401084" cy="1343467"/>
            <a:chOff x="457200" y="997005"/>
            <a:chExt cx="4114785" cy="3734967"/>
          </a:xfrm>
        </p:grpSpPr>
        <p:sp>
          <p:nvSpPr>
            <p:cNvPr id="706" name="Google Shape;706;p27"/>
            <p:cNvSpPr/>
            <p:nvPr/>
          </p:nvSpPr>
          <p:spPr>
            <a:xfrm>
              <a:off x="457200" y="4475703"/>
              <a:ext cx="3036451" cy="256268"/>
            </a:xfrm>
            <a:custGeom>
              <a:rect b="b" l="l" r="r" t="t"/>
              <a:pathLst>
                <a:path extrusionOk="0" h="7251" w="85915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1125429" y="3092593"/>
              <a:ext cx="204386" cy="1191325"/>
            </a:xfrm>
            <a:custGeom>
              <a:rect b="b" l="l" r="r" t="t"/>
              <a:pathLst>
                <a:path extrusionOk="0" h="33708" w="5783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1484583" y="3638253"/>
              <a:ext cx="111541" cy="667302"/>
            </a:xfrm>
            <a:custGeom>
              <a:rect b="b" l="l" r="r" t="t"/>
              <a:pathLst>
                <a:path extrusionOk="0" h="18881" w="3156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1689360" y="3070009"/>
              <a:ext cx="205799" cy="1235538"/>
            </a:xfrm>
            <a:custGeom>
              <a:rect b="b" l="l" r="r" t="t"/>
              <a:pathLst>
                <a:path extrusionOk="0" h="34959" w="5823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2097995" y="3230077"/>
              <a:ext cx="167842" cy="1103852"/>
            </a:xfrm>
            <a:custGeom>
              <a:rect b="b" l="l" r="r" t="t"/>
              <a:pathLst>
                <a:path extrusionOk="0" h="31233" w="4749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2493659" y="3432946"/>
              <a:ext cx="163989" cy="913003"/>
            </a:xfrm>
            <a:custGeom>
              <a:rect b="b" l="l" r="r" t="t"/>
              <a:pathLst>
                <a:path extrusionOk="0" h="25833" w="464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2641251" y="3274786"/>
              <a:ext cx="118786" cy="1009134"/>
            </a:xfrm>
            <a:custGeom>
              <a:rect b="b" l="l" r="r" t="t"/>
              <a:pathLst>
                <a:path extrusionOk="0" h="28553" w="3361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1060539" y="3002222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1493702" y="3526711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1624966" y="2976245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2157159" y="3143063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2435520" y="3343069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2648002" y="3165188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658160" y="4315141"/>
              <a:ext cx="2634536" cy="317340"/>
            </a:xfrm>
            <a:custGeom>
              <a:rect b="b" l="l" r="r" t="t"/>
              <a:pathLst>
                <a:path extrusionOk="0" h="8979" w="74543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658160" y="4469483"/>
              <a:ext cx="2634536" cy="163000"/>
            </a:xfrm>
            <a:custGeom>
              <a:rect b="b" l="l" r="r" t="t"/>
              <a:pathLst>
                <a:path extrusionOk="0" h="4612" w="74543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883153" y="997005"/>
              <a:ext cx="2198975" cy="3376799"/>
            </a:xfrm>
            <a:custGeom>
              <a:rect b="b" l="l" r="r" t="t"/>
              <a:pathLst>
                <a:path extrusionOk="0" h="95545" w="62219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1217285" y="1476291"/>
              <a:ext cx="1552843" cy="922581"/>
            </a:xfrm>
            <a:custGeom>
              <a:rect b="b" l="l" r="r" t="t"/>
              <a:pathLst>
                <a:path extrusionOk="0" h="26104" w="43937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2075411" y="2583938"/>
              <a:ext cx="573079" cy="155825"/>
            </a:xfrm>
            <a:custGeom>
              <a:rect b="b" l="l" r="r" t="t"/>
              <a:pathLst>
                <a:path extrusionOk="0" h="4409" w="16215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1217744" y="2140702"/>
              <a:ext cx="235593" cy="133665"/>
            </a:xfrm>
            <a:custGeom>
              <a:rect b="b" l="l" r="r" t="t"/>
              <a:pathLst>
                <a:path extrusionOk="0" h="3782" w="6666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228807" y="1835905"/>
              <a:ext cx="411069" cy="230787"/>
            </a:xfrm>
            <a:custGeom>
              <a:rect b="b" l="l" r="r" t="t"/>
              <a:pathLst>
                <a:path extrusionOk="0" h="6530" w="11631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2330234" y="2121935"/>
              <a:ext cx="439908" cy="172648"/>
            </a:xfrm>
            <a:custGeom>
              <a:rect b="b" l="l" r="r" t="t"/>
              <a:pathLst>
                <a:path extrusionOk="0" h="4885" w="12447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1276414" y="1869552"/>
              <a:ext cx="189931" cy="39937"/>
            </a:xfrm>
            <a:custGeom>
              <a:rect b="b" l="l" r="r" t="t"/>
              <a:pathLst>
                <a:path extrusionOk="0" h="1130" w="5374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2151858" y="1693120"/>
              <a:ext cx="479350" cy="223117"/>
            </a:xfrm>
            <a:custGeom>
              <a:rect b="b" l="l" r="r" t="t"/>
              <a:pathLst>
                <a:path extrusionOk="0" h="6313" w="13563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2424458" y="1835905"/>
              <a:ext cx="291364" cy="40432"/>
            </a:xfrm>
            <a:custGeom>
              <a:rect b="b" l="l" r="r" t="t"/>
              <a:pathLst>
                <a:path extrusionOk="0" h="1144" w="8244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1711485" y="2101755"/>
              <a:ext cx="144728" cy="297124"/>
            </a:xfrm>
            <a:custGeom>
              <a:rect b="b" l="l" r="r" t="t"/>
              <a:pathLst>
                <a:path extrusionOk="0" h="8407" w="4095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815817" y="1480638"/>
              <a:ext cx="163000" cy="267331"/>
            </a:xfrm>
            <a:custGeom>
              <a:rect b="b" l="l" r="r" t="t"/>
              <a:pathLst>
                <a:path extrusionOk="0" h="7564" w="4612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2041765" y="1478694"/>
              <a:ext cx="162045" cy="151973"/>
            </a:xfrm>
            <a:custGeom>
              <a:rect b="b" l="l" r="r" t="t"/>
              <a:pathLst>
                <a:path extrusionOk="0" h="4300" w="4585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385517" y="1693120"/>
              <a:ext cx="410114" cy="177914"/>
            </a:xfrm>
            <a:custGeom>
              <a:rect b="b" l="l" r="r" t="t"/>
              <a:pathLst>
                <a:path extrusionOk="0" h="5034" w="11604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079264" y="1680149"/>
              <a:ext cx="135609" cy="131757"/>
            </a:xfrm>
            <a:custGeom>
              <a:rect b="b" l="l" r="r" t="t"/>
              <a:pathLst>
                <a:path extrusionOk="0" h="3728" w="3837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1620124" y="2059944"/>
              <a:ext cx="113980" cy="184134"/>
            </a:xfrm>
            <a:custGeom>
              <a:rect b="b" l="l" r="r" t="t"/>
              <a:pathLst>
                <a:path extrusionOk="0" h="5210" w="3225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1973977" y="2142152"/>
              <a:ext cx="185619" cy="441817"/>
            </a:xfrm>
            <a:custGeom>
              <a:rect b="b" l="l" r="r" t="t"/>
              <a:pathLst>
                <a:path extrusionOk="0" h="12501" w="5252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2139841" y="2327702"/>
              <a:ext cx="133665" cy="155790"/>
            </a:xfrm>
            <a:custGeom>
              <a:rect b="b" l="l" r="r" t="t"/>
              <a:pathLst>
                <a:path extrusionOk="0" h="4408" w="3782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1591779" y="1921470"/>
              <a:ext cx="503383" cy="187068"/>
            </a:xfrm>
            <a:custGeom>
              <a:rect b="b" l="l" r="r" t="t"/>
              <a:pathLst>
                <a:path extrusionOk="0" h="5293" w="14243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2041765" y="1881109"/>
              <a:ext cx="298573" cy="147131"/>
            </a:xfrm>
            <a:custGeom>
              <a:rect b="b" l="l" r="r" t="t"/>
              <a:pathLst>
                <a:path extrusionOk="0" h="4163" w="8448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2499456" y="2274334"/>
              <a:ext cx="140416" cy="163989"/>
            </a:xfrm>
            <a:custGeom>
              <a:rect b="b" l="l" r="r" t="t"/>
              <a:pathLst>
                <a:path extrusionOk="0" h="4640" w="3973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2457610" y="1856086"/>
              <a:ext cx="175511" cy="140416"/>
            </a:xfrm>
            <a:custGeom>
              <a:rect b="b" l="l" r="r" t="t"/>
              <a:pathLst>
                <a:path extrusionOk="0" h="3973" w="4966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2566254" y="2088784"/>
              <a:ext cx="203891" cy="39937"/>
            </a:xfrm>
            <a:custGeom>
              <a:rect b="b" l="l" r="r" t="t"/>
              <a:pathLst>
                <a:path extrusionOk="0" h="1130" w="5769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1550427" y="1547931"/>
              <a:ext cx="197140" cy="102423"/>
            </a:xfrm>
            <a:custGeom>
              <a:rect b="b" l="l" r="r" t="t"/>
              <a:pathLst>
                <a:path extrusionOk="0" h="2898" w="5578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1335542" y="2398847"/>
              <a:ext cx="40396" cy="136599"/>
            </a:xfrm>
            <a:custGeom>
              <a:rect b="b" l="l" r="r" t="t"/>
              <a:pathLst>
                <a:path extrusionOk="0" h="3865" w="1143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1412449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1489850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1566791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1643697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3336447" y="4559360"/>
              <a:ext cx="1235538" cy="146671"/>
            </a:xfrm>
            <a:custGeom>
              <a:rect b="b" l="l" r="r" t="t"/>
              <a:pathLst>
                <a:path extrusionOk="0" h="4150" w="34959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3168638" y="3276730"/>
              <a:ext cx="788491" cy="663944"/>
            </a:xfrm>
            <a:custGeom>
              <a:rect b="b" l="l" r="r" t="t"/>
              <a:pathLst>
                <a:path extrusionOk="0" h="18786" w="2231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3082119" y="3865649"/>
              <a:ext cx="118786" cy="118291"/>
            </a:xfrm>
            <a:custGeom>
              <a:rect b="b" l="l" r="r" t="t"/>
              <a:pathLst>
                <a:path extrusionOk="0" h="3347" w="3361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3586922" y="3474297"/>
              <a:ext cx="709147" cy="1161036"/>
            </a:xfrm>
            <a:custGeom>
              <a:rect b="b" l="l" r="r" t="t"/>
              <a:pathLst>
                <a:path extrusionOk="0" h="32851" w="20065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3751797" y="3622843"/>
              <a:ext cx="475039" cy="59199"/>
            </a:xfrm>
            <a:custGeom>
              <a:rect b="b" l="l" r="r" t="t"/>
              <a:pathLst>
                <a:path extrusionOk="0" h="1675" w="13441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3751797" y="3757005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3751797" y="3891131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3751797" y="4025258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3751797" y="4159879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3751797" y="4294005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3751797" y="4428132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3667681" y="3622843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3667681" y="365652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3667681" y="375700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3667681" y="3790652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3667681" y="402525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3667681" y="405939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3667681" y="3891131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3667681" y="392477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3667681" y="415987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3667681" y="4193526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3667681" y="4294005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3667681" y="432765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3667681" y="442813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3667681" y="4461778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3722497" y="3425736"/>
              <a:ext cx="438459" cy="48596"/>
            </a:xfrm>
            <a:custGeom>
              <a:rect b="b" l="l" r="r" t="t"/>
              <a:pathLst>
                <a:path extrusionOk="0" h="1375" w="12406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8"/>
          <p:cNvSpPr txBox="1"/>
          <p:nvPr/>
        </p:nvSpPr>
        <p:spPr>
          <a:xfrm>
            <a:off x="2224514" y="475675"/>
            <a:ext cx="4265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Computing Log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2" name="Google Shape;782;p28"/>
          <p:cNvSpPr txBox="1"/>
          <p:nvPr>
            <p:ph idx="4294967295" type="ctrTitle"/>
          </p:nvPr>
        </p:nvSpPr>
        <p:spPr>
          <a:xfrm>
            <a:off x="2799150" y="0"/>
            <a:ext cx="3545700" cy="7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Thank you!</a:t>
            </a:r>
            <a:endParaRPr sz="5000"/>
          </a:p>
        </p:txBody>
      </p:sp>
      <p:grpSp>
        <p:nvGrpSpPr>
          <p:cNvPr id="783" name="Google Shape;783;p28"/>
          <p:cNvGrpSpPr/>
          <p:nvPr/>
        </p:nvGrpSpPr>
        <p:grpSpPr>
          <a:xfrm>
            <a:off x="2709864" y="709302"/>
            <a:ext cx="3724266" cy="3724891"/>
            <a:chOff x="457194" y="411475"/>
            <a:chExt cx="4385617" cy="4733627"/>
          </a:xfrm>
        </p:grpSpPr>
        <p:sp>
          <p:nvSpPr>
            <p:cNvPr id="784" name="Google Shape;784;p28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5" name="Google Shape;785;p28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786" name="Google Shape;786;p28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8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8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8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8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8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8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8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8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8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8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8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8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8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8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8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8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8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8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8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8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8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8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8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8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8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8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8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8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8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8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8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8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8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8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8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8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8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8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8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8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8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8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8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8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8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8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8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8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8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8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8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8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8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0" name="Google Shape;960;p28"/>
            <p:cNvSpPr/>
            <p:nvPr/>
          </p:nvSpPr>
          <p:spPr>
            <a:xfrm>
              <a:off x="2897110" y="101708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4107158" y="1563464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4739527" y="2628883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3998124" y="4018260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a PC visual calculator 101 </a:t>
            </a:r>
            <a:endParaRPr/>
          </a:p>
        </p:txBody>
      </p:sp>
      <p:grpSp>
        <p:nvGrpSpPr>
          <p:cNvPr id="232" name="Google Shape;232;p14"/>
          <p:cNvGrpSpPr/>
          <p:nvPr/>
        </p:nvGrpSpPr>
        <p:grpSpPr>
          <a:xfrm>
            <a:off x="3297249" y="1485113"/>
            <a:ext cx="2653501" cy="937713"/>
            <a:chOff x="3297249" y="1027913"/>
            <a:chExt cx="2653501" cy="937713"/>
          </a:xfrm>
        </p:grpSpPr>
        <p:sp>
          <p:nvSpPr>
            <p:cNvPr id="233" name="Google Shape;233;p14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4" name="Google Shape;234;p14"/>
            <p:cNvGrpSpPr/>
            <p:nvPr/>
          </p:nvGrpSpPr>
          <p:grpSpPr>
            <a:xfrm>
              <a:off x="3969538" y="1027913"/>
              <a:ext cx="1981213" cy="937713"/>
              <a:chOff x="3969538" y="1108675"/>
              <a:chExt cx="1981213" cy="937713"/>
            </a:xfrm>
          </p:grpSpPr>
          <p:sp>
            <p:nvSpPr>
              <p:cNvPr id="235" name="Google Shape;235;p14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6" name="Google Shape;236;p14"/>
              <p:cNvSpPr txBox="1"/>
              <p:nvPr/>
            </p:nvSpPr>
            <p:spPr>
              <a:xfrm>
                <a:off x="3969550" y="1450288"/>
                <a:ext cx="1981200" cy="5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Project overview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Proposed structure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7" name="Google Shape;237;p14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38" name="Google Shape;238;p14"/>
            <p:cNvSpPr/>
            <p:nvPr/>
          </p:nvSpPr>
          <p:spPr>
            <a:xfrm>
              <a:off x="5442457" y="4676877"/>
              <a:ext cx="683885" cy="51372"/>
            </a:xfrm>
            <a:custGeom>
              <a:rect b="b" l="l" r="r" t="t"/>
              <a:pathLst>
                <a:path extrusionOk="0" h="1447" w="19263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3525722" y="4641150"/>
              <a:ext cx="995383" cy="90828"/>
            </a:xfrm>
            <a:custGeom>
              <a:rect b="b" l="l" r="r" t="t"/>
              <a:pathLst>
                <a:path extrusionOk="0" h="2558" w="45219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5580521" y="4523830"/>
              <a:ext cx="288067" cy="139134"/>
            </a:xfrm>
            <a:custGeom>
              <a:rect b="b" l="l" r="r" t="t"/>
              <a:pathLst>
                <a:path extrusionOk="0" h="3919" w="8114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3950723" y="4466034"/>
              <a:ext cx="209181" cy="236376"/>
            </a:xfrm>
            <a:custGeom>
              <a:rect b="b" l="l" r="r" t="t"/>
              <a:pathLst>
                <a:path extrusionOk="0" h="6658" w="5892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109202" y="3262998"/>
              <a:ext cx="1703978" cy="44911"/>
            </a:xfrm>
            <a:custGeom>
              <a:rect b="b" l="l" r="r" t="t"/>
              <a:pathLst>
                <a:path extrusionOk="0" h="1265" w="47996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841912" y="3228313"/>
              <a:ext cx="534952" cy="1474135"/>
            </a:xfrm>
            <a:custGeom>
              <a:rect b="b" l="l" r="r" t="t"/>
              <a:pathLst>
                <a:path extrusionOk="0" h="41522" w="15068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515909" y="3228313"/>
              <a:ext cx="534916" cy="1474135"/>
            </a:xfrm>
            <a:custGeom>
              <a:rect b="b" l="l" r="r" t="t"/>
              <a:pathLst>
                <a:path extrusionOk="0" h="41522" w="15067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007171" y="3158589"/>
              <a:ext cx="1914153" cy="114638"/>
            </a:xfrm>
            <a:custGeom>
              <a:rect b="b" l="l" r="r" t="t"/>
              <a:pathLst>
                <a:path extrusionOk="0" h="3229" w="53916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118400" y="2880435"/>
              <a:ext cx="295203" cy="279227"/>
            </a:xfrm>
            <a:custGeom>
              <a:rect b="b" l="l" r="r" t="t"/>
              <a:pathLst>
                <a:path extrusionOk="0" h="7865" w="8315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697779" y="2208181"/>
              <a:ext cx="1089217" cy="657364"/>
            </a:xfrm>
            <a:custGeom>
              <a:rect b="b" l="l" r="r" t="t"/>
              <a:pathLst>
                <a:path extrusionOk="0" fill="none" h="18516" w="3068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fill="none" h="22347" w="34606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022866" y="3079385"/>
              <a:ext cx="390741" cy="80271"/>
            </a:xfrm>
            <a:custGeom>
              <a:rect b="b" l="l" r="r" t="t"/>
              <a:pathLst>
                <a:path extrusionOk="0" h="2261" w="11006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852494" y="2303395"/>
              <a:ext cx="320375" cy="46970"/>
            </a:xfrm>
            <a:custGeom>
              <a:rect b="b" l="l" r="r" t="t"/>
              <a:pathLst>
                <a:path extrusionOk="0" h="1323" w="9024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5336733" y="2406456"/>
              <a:ext cx="320339" cy="47289"/>
            </a:xfrm>
            <a:custGeom>
              <a:rect b="b" l="l" r="r" t="t"/>
              <a:pathLst>
                <a:path extrusionOk="0" h="1332" w="9023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5160220" y="2509801"/>
              <a:ext cx="343842" cy="47325"/>
            </a:xfrm>
            <a:custGeom>
              <a:rect b="b" l="l" r="r" t="t"/>
              <a:pathLst>
                <a:path extrusionOk="0" h="1333" w="9685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842305" y="2406456"/>
              <a:ext cx="440053" cy="47289"/>
            </a:xfrm>
            <a:custGeom>
              <a:rect b="b" l="l" r="r" t="t"/>
              <a:pathLst>
                <a:path extrusionOk="0" h="1332" w="12395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831087" y="2509801"/>
              <a:ext cx="274789" cy="47325"/>
            </a:xfrm>
            <a:custGeom>
              <a:rect b="b" l="l" r="r" t="t"/>
              <a:pathLst>
                <a:path extrusionOk="0" h="1333" w="774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16105" y="2613181"/>
              <a:ext cx="369333" cy="47289"/>
            </a:xfrm>
            <a:custGeom>
              <a:rect b="b" l="l" r="r" t="t"/>
              <a:pathLst>
                <a:path extrusionOk="0" h="1332" w="10403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229271" y="2613181"/>
              <a:ext cx="180246" cy="47289"/>
            </a:xfrm>
            <a:custGeom>
              <a:rect b="b" l="l" r="r" t="t"/>
              <a:pathLst>
                <a:path extrusionOk="0" h="1332" w="5077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4802863" y="2716561"/>
              <a:ext cx="204068" cy="47289"/>
            </a:xfrm>
            <a:custGeom>
              <a:rect b="b" l="l" r="r" t="t"/>
              <a:pathLst>
                <a:path extrusionOk="0" h="1332" w="5748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439365" y="3464966"/>
              <a:ext cx="1235771" cy="1133772"/>
            </a:xfrm>
            <a:custGeom>
              <a:rect b="b" l="l" r="r" t="t"/>
              <a:pathLst>
                <a:path extrusionOk="0" h="31935" w="34808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4195221" y="2199696"/>
              <a:ext cx="205772" cy="324777"/>
            </a:xfrm>
            <a:custGeom>
              <a:rect b="b" l="l" r="r" t="t"/>
              <a:pathLst>
                <a:path extrusionOk="0" h="9148" w="5796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4350256" y="2323134"/>
              <a:ext cx="50733" cy="169027"/>
            </a:xfrm>
            <a:custGeom>
              <a:rect b="b" l="l" r="r" t="t"/>
              <a:pathLst>
                <a:path extrusionOk="0" h="4761" w="1429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349262" y="2111972"/>
              <a:ext cx="225121" cy="345865"/>
            </a:xfrm>
            <a:custGeom>
              <a:rect b="b" l="l" r="r" t="t"/>
              <a:pathLst>
                <a:path extrusionOk="0" h="9742" w="6341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182618" y="1985800"/>
              <a:ext cx="505378" cy="302694"/>
            </a:xfrm>
            <a:custGeom>
              <a:rect b="b" l="l" r="r" t="t"/>
              <a:pathLst>
                <a:path extrusionOk="0" h="8526" w="14235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517219" y="2289124"/>
              <a:ext cx="35751" cy="87088"/>
            </a:xfrm>
            <a:custGeom>
              <a:rect b="b" l="l" r="r" t="t"/>
              <a:pathLst>
                <a:path extrusionOk="0" h="2453" w="1007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495457" y="2269066"/>
              <a:ext cx="20804" cy="32343"/>
            </a:xfrm>
            <a:custGeom>
              <a:rect b="b" l="l" r="r" t="t"/>
              <a:pathLst>
                <a:path extrusionOk="0" h="911" w="586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93433" y="2231647"/>
              <a:ext cx="39798" cy="18745"/>
            </a:xfrm>
            <a:custGeom>
              <a:rect b="b" l="l" r="r" t="t"/>
              <a:pathLst>
                <a:path extrusionOk="0" h="528" w="1121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h="7951" w="8516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fill="none" h="7951" w="8516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351286" y="2191211"/>
              <a:ext cx="65999" cy="113253"/>
            </a:xfrm>
            <a:custGeom>
              <a:rect b="b" l="l" r="r" t="t"/>
              <a:pathLst>
                <a:path extrusionOk="0" h="3190" w="1859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401272" y="2145308"/>
              <a:ext cx="55455" cy="109170"/>
            </a:xfrm>
            <a:custGeom>
              <a:rect b="b" l="l" r="r" t="t"/>
              <a:pathLst>
                <a:path extrusionOk="0" h="3075" w="1562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4969826" y="2855300"/>
              <a:ext cx="235666" cy="113928"/>
            </a:xfrm>
            <a:custGeom>
              <a:rect b="b" l="l" r="r" t="t"/>
              <a:pathLst>
                <a:path extrusionOk="0" h="3209" w="6638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4092516" y="2444194"/>
              <a:ext cx="542407" cy="686583"/>
            </a:xfrm>
            <a:custGeom>
              <a:rect b="b" l="l" r="r" t="t"/>
              <a:pathLst>
                <a:path extrusionOk="0" h="19339" w="15278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891223" y="3263673"/>
              <a:ext cx="1204138" cy="596833"/>
            </a:xfrm>
            <a:custGeom>
              <a:rect b="b" l="l" r="r" t="t"/>
              <a:pathLst>
                <a:path extrusionOk="0" h="16811" w="33917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800446" y="2426514"/>
              <a:ext cx="754570" cy="1205842"/>
            </a:xfrm>
            <a:custGeom>
              <a:rect b="b" l="l" r="r" t="t"/>
              <a:pathLst>
                <a:path extrusionOk="0" h="33965" w="21254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4210168" y="2562520"/>
              <a:ext cx="792345" cy="706642"/>
            </a:xfrm>
            <a:custGeom>
              <a:rect b="b" l="l" r="r" t="t"/>
              <a:pathLst>
                <a:path extrusionOk="0" h="19904" w="22318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4068730" y="3625822"/>
              <a:ext cx="995348" cy="923917"/>
            </a:xfrm>
            <a:custGeom>
              <a:rect b="b" l="l" r="r" t="t"/>
              <a:pathLst>
                <a:path extrusionOk="0" h="26024" w="28036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3800446" y="2784226"/>
              <a:ext cx="646465" cy="598501"/>
            </a:xfrm>
            <a:custGeom>
              <a:rect b="b" l="l" r="r" t="t"/>
              <a:pathLst>
                <a:path extrusionOk="0" h="16858" w="18209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3800446" y="2855300"/>
              <a:ext cx="646465" cy="598182"/>
            </a:xfrm>
            <a:custGeom>
              <a:rect b="b" l="l" r="r" t="t"/>
              <a:pathLst>
                <a:path extrusionOk="0" h="16849" w="18209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719503" y="3788348"/>
              <a:ext cx="801540" cy="53076"/>
            </a:xfrm>
            <a:custGeom>
              <a:rect b="b" l="l" r="r" t="t"/>
              <a:pathLst>
                <a:path extrusionOk="0" h="1495" w="22577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092516" y="3810110"/>
              <a:ext cx="57514" cy="833492"/>
            </a:xfrm>
            <a:custGeom>
              <a:rect b="b" l="l" r="r" t="t"/>
              <a:pathLst>
                <a:path extrusionOk="0" h="23477" w="162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850077" y="4555143"/>
              <a:ext cx="547520" cy="147264"/>
            </a:xfrm>
            <a:custGeom>
              <a:rect b="b" l="l" r="r" t="t"/>
              <a:pathLst>
                <a:path extrusionOk="0" h="4148" w="15422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055133" y="3801270"/>
              <a:ext cx="124827" cy="226151"/>
            </a:xfrm>
            <a:custGeom>
              <a:rect b="b" l="l" r="r" t="t"/>
              <a:pathLst>
                <a:path extrusionOk="0" h="6370" w="3516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3691634" y="3674104"/>
              <a:ext cx="859338" cy="127205"/>
            </a:xfrm>
            <a:custGeom>
              <a:rect b="b" l="l" r="r" t="t"/>
              <a:pathLst>
                <a:path extrusionOk="0" h="3583" w="24205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100007" y="3332687"/>
              <a:ext cx="47289" cy="417616"/>
            </a:xfrm>
            <a:custGeom>
              <a:rect b="b" l="l" r="r" t="t"/>
              <a:pathLst>
                <a:path extrusionOk="0" h="11763" w="1332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3872514" y="3079030"/>
              <a:ext cx="502644" cy="297227"/>
            </a:xfrm>
            <a:custGeom>
              <a:rect b="b" l="l" r="r" t="t"/>
              <a:pathLst>
                <a:path extrusionOk="0" h="8372" w="14158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4599866" y="2491446"/>
              <a:ext cx="136401" cy="259843"/>
            </a:xfrm>
            <a:custGeom>
              <a:rect b="b" l="l" r="r" t="t"/>
              <a:pathLst>
                <a:path extrusionOk="0" h="7319" w="3842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664518" y="2994714"/>
              <a:ext cx="223453" cy="161891"/>
            </a:xfrm>
            <a:custGeom>
              <a:rect b="b" l="l" r="r" t="t"/>
              <a:pathLst>
                <a:path extrusionOk="0" h="4560" w="6294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731509" y="2397581"/>
              <a:ext cx="496822" cy="554656"/>
            </a:xfrm>
            <a:custGeom>
              <a:rect b="b" l="l" r="r" t="t"/>
              <a:pathLst>
                <a:path extrusionOk="0" h="15623" w="13994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470322" y="2242866"/>
              <a:ext cx="75159" cy="86768"/>
            </a:xfrm>
            <a:custGeom>
              <a:rect b="b" l="l" r="r" t="t"/>
              <a:pathLst>
                <a:path extrusionOk="0" h="2444" w="2117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475754" y="2242866"/>
              <a:ext cx="64295" cy="81336"/>
            </a:xfrm>
            <a:custGeom>
              <a:rect b="b" l="l" r="r" t="t"/>
              <a:pathLst>
                <a:path extrusionOk="0" fill="none" h="2291" w="1811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406384" y="2223517"/>
              <a:ext cx="77218" cy="52721"/>
            </a:xfrm>
            <a:custGeom>
              <a:rect b="b" l="l" r="r" t="t"/>
              <a:pathLst>
                <a:path extrusionOk="0" h="1485" w="2175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3584526" y="2124539"/>
              <a:ext cx="794368" cy="951147"/>
            </a:xfrm>
            <a:custGeom>
              <a:rect b="b" l="l" r="r" t="t"/>
              <a:pathLst>
                <a:path extrusionOk="0" h="26791" w="22375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38982" y="2285041"/>
              <a:ext cx="25207" cy="21799"/>
            </a:xfrm>
            <a:custGeom>
              <a:rect b="b" l="l" r="r" t="t"/>
              <a:pathLst>
                <a:path extrusionOk="0" h="614" w="71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14"/>
          <p:cNvGrpSpPr/>
          <p:nvPr/>
        </p:nvGrpSpPr>
        <p:grpSpPr>
          <a:xfrm>
            <a:off x="6033350" y="1485125"/>
            <a:ext cx="2965600" cy="937750"/>
            <a:chOff x="6033350" y="1027925"/>
            <a:chExt cx="2965600" cy="937750"/>
          </a:xfrm>
        </p:grpSpPr>
        <p:grpSp>
          <p:nvGrpSpPr>
            <p:cNvPr id="296" name="Google Shape;296;p14"/>
            <p:cNvGrpSpPr/>
            <p:nvPr/>
          </p:nvGrpSpPr>
          <p:grpSpPr>
            <a:xfrm>
              <a:off x="6705625" y="1027925"/>
              <a:ext cx="2293325" cy="937750"/>
              <a:chOff x="6053050" y="700383"/>
              <a:chExt cx="2293325" cy="937750"/>
            </a:xfrm>
          </p:grpSpPr>
          <p:sp>
            <p:nvSpPr>
              <p:cNvPr id="297" name="Google Shape;297;p14"/>
              <p:cNvSpPr txBox="1"/>
              <p:nvPr/>
            </p:nvSpPr>
            <p:spPr>
              <a:xfrm>
                <a:off x="6053050" y="700383"/>
                <a:ext cx="2286900" cy="2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Design of the calculator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8" name="Google Shape;298;p14"/>
              <p:cNvSpPr txBox="1"/>
              <p:nvPr/>
            </p:nvSpPr>
            <p:spPr>
              <a:xfrm>
                <a:off x="6059475" y="838933"/>
                <a:ext cx="2286900" cy="79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Computing Logic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Interface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9" name="Google Shape;299;p14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0" name="Google Shape;300;p14"/>
          <p:cNvGrpSpPr/>
          <p:nvPr/>
        </p:nvGrpSpPr>
        <p:grpSpPr>
          <a:xfrm>
            <a:off x="6033338" y="3125125"/>
            <a:ext cx="2831140" cy="596100"/>
            <a:chOff x="6033350" y="2616950"/>
            <a:chExt cx="2831140" cy="596100"/>
          </a:xfrm>
        </p:grpSpPr>
        <p:sp>
          <p:nvSpPr>
            <p:cNvPr id="301" name="Google Shape;301;p14"/>
            <p:cNvSpPr txBox="1"/>
            <p:nvPr/>
          </p:nvSpPr>
          <p:spPr>
            <a:xfrm>
              <a:off x="6883290" y="274909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Live demo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03" name="Google Shape;303;p14"/>
          <p:cNvCxnSpPr>
            <a:stCxn id="233" idx="4"/>
            <a:endCxn id="304" idx="0"/>
          </p:cNvCxnSpPr>
          <p:nvPr/>
        </p:nvCxnSpPr>
        <p:spPr>
          <a:xfrm>
            <a:off x="3595299" y="2163174"/>
            <a:ext cx="0" cy="9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5" name="Google Shape;305;p14"/>
          <p:cNvGrpSpPr/>
          <p:nvPr/>
        </p:nvGrpSpPr>
        <p:grpSpPr>
          <a:xfrm>
            <a:off x="3297248" y="3036250"/>
            <a:ext cx="2656702" cy="1702700"/>
            <a:chOff x="3297248" y="2502850"/>
            <a:chExt cx="2656702" cy="1702700"/>
          </a:xfrm>
        </p:grpSpPr>
        <p:grpSp>
          <p:nvGrpSpPr>
            <p:cNvPr id="306" name="Google Shape;306;p14"/>
            <p:cNvGrpSpPr/>
            <p:nvPr/>
          </p:nvGrpSpPr>
          <p:grpSpPr>
            <a:xfrm>
              <a:off x="3969550" y="2502850"/>
              <a:ext cx="1984400" cy="1702700"/>
              <a:chOff x="3581363" y="1153902"/>
              <a:chExt cx="1984400" cy="1702700"/>
            </a:xfrm>
          </p:grpSpPr>
          <p:sp>
            <p:nvSpPr>
              <p:cNvPr id="307" name="Google Shape;307;p14"/>
              <p:cNvSpPr txBox="1"/>
              <p:nvPr/>
            </p:nvSpPr>
            <p:spPr>
              <a:xfrm>
                <a:off x="3581363" y="1153902"/>
                <a:ext cx="1981200" cy="46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Gesture recognition model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8" name="Google Shape;308;p14"/>
              <p:cNvSpPr txBox="1"/>
              <p:nvPr/>
            </p:nvSpPr>
            <p:spPr>
              <a:xfrm>
                <a:off x="3584563" y="1495502"/>
                <a:ext cx="1981200" cy="13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Model framework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Training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Evaluating the results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4" name="Google Shape;304;p14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09" name="Google Shape;309;p14"/>
          <p:cNvCxnSpPr>
            <a:stCxn id="299" idx="4"/>
            <a:endCxn id="302" idx="0"/>
          </p:cNvCxnSpPr>
          <p:nvPr/>
        </p:nvCxnSpPr>
        <p:spPr>
          <a:xfrm>
            <a:off x="6331400" y="2163175"/>
            <a:ext cx="0" cy="9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619300" y="1493500"/>
            <a:ext cx="3819600" cy="25941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5"/>
          <p:cNvSpPr/>
          <p:nvPr/>
        </p:nvSpPr>
        <p:spPr>
          <a:xfrm>
            <a:off x="703160" y="1087713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"/>
          <p:cNvSpPr txBox="1"/>
          <p:nvPr>
            <p:ph type="title"/>
          </p:nvPr>
        </p:nvSpPr>
        <p:spPr>
          <a:xfrm>
            <a:off x="457200" y="3660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grpSp>
        <p:nvGrpSpPr>
          <p:cNvPr id="317" name="Google Shape;317;p15"/>
          <p:cNvGrpSpPr/>
          <p:nvPr/>
        </p:nvGrpSpPr>
        <p:grpSpPr>
          <a:xfrm>
            <a:off x="857496" y="1916689"/>
            <a:ext cx="3343204" cy="1997317"/>
            <a:chOff x="5114996" y="2302076"/>
            <a:chExt cx="3343204" cy="1997317"/>
          </a:xfrm>
        </p:grpSpPr>
        <p:sp>
          <p:nvSpPr>
            <p:cNvPr id="318" name="Google Shape;318;p15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Visual Calculator v.1.0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9" name="Google Shape;319;p15"/>
            <p:cNvSpPr txBox="1"/>
            <p:nvPr/>
          </p:nvSpPr>
          <p:spPr>
            <a:xfrm>
              <a:off x="5115000" y="2657493"/>
              <a:ext cx="33432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Gesture detection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Get the location of the finger tip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Determine whether the user is pressing the button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Record the corresponding button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Complete the operation and show the result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20" name="Google Shape;3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625" y="1385200"/>
            <a:ext cx="3028200" cy="277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88" y="1144763"/>
            <a:ext cx="670725" cy="6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4783200" y="1543024"/>
            <a:ext cx="3819600" cy="22494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4783197" y="1216088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16"/>
          <p:cNvGrpSpPr/>
          <p:nvPr/>
        </p:nvGrpSpPr>
        <p:grpSpPr>
          <a:xfrm>
            <a:off x="5021373" y="2000892"/>
            <a:ext cx="3343252" cy="1657640"/>
            <a:chOff x="695359" y="2439671"/>
            <a:chExt cx="3343252" cy="1496605"/>
          </a:xfrm>
        </p:grpSpPr>
        <p:sp>
          <p:nvSpPr>
            <p:cNvPr id="330" name="Google Shape;330;p16"/>
            <p:cNvSpPr txBox="1"/>
            <p:nvPr/>
          </p:nvSpPr>
          <p:spPr>
            <a:xfrm>
              <a:off x="695359" y="2439671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Visual Calculator v.2.0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1" name="Google Shape;331;p16"/>
            <p:cNvSpPr txBox="1"/>
            <p:nvPr/>
          </p:nvSpPr>
          <p:spPr>
            <a:xfrm>
              <a:off x="695411" y="2795076"/>
              <a:ext cx="3343200" cy="11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Don’t use keys for the calculator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Be able to use more than two digit numbers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Have all 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functionalities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of a traditional calculator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32" name="Google Shape;3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587" y="1242475"/>
            <a:ext cx="732025" cy="7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" y="1426014"/>
            <a:ext cx="4065154" cy="22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"/>
          <p:cNvSpPr txBox="1"/>
          <p:nvPr>
            <p:ph type="title"/>
          </p:nvPr>
        </p:nvSpPr>
        <p:spPr>
          <a:xfrm>
            <a:off x="457200" y="4115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structure</a:t>
            </a:r>
            <a:endParaRPr/>
          </a:p>
        </p:txBody>
      </p:sp>
      <p:grpSp>
        <p:nvGrpSpPr>
          <p:cNvPr id="339" name="Google Shape;339;p17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340" name="Google Shape;340;p17"/>
            <p:cNvSpPr/>
            <p:nvPr/>
          </p:nvSpPr>
          <p:spPr>
            <a:xfrm>
              <a:off x="6533088" y="4360137"/>
              <a:ext cx="1749195" cy="185374"/>
            </a:xfrm>
            <a:custGeom>
              <a:rect b="b" l="l" r="r" t="t"/>
              <a:pathLst>
                <a:path extrusionOk="0" h="4713" w="44472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5449625" y="4579763"/>
              <a:ext cx="3237261" cy="152217"/>
            </a:xfrm>
            <a:custGeom>
              <a:rect b="b" l="l" r="r" t="t"/>
              <a:pathLst>
                <a:path extrusionOk="0" h="3870" w="82305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8191774" y="3231092"/>
              <a:ext cx="378261" cy="86296"/>
            </a:xfrm>
            <a:custGeom>
              <a:rect b="b" l="l" r="r" t="t"/>
              <a:pathLst>
                <a:path extrusionOk="0" h="2194" w="9617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8252423" y="3224681"/>
              <a:ext cx="342114" cy="102500"/>
            </a:xfrm>
            <a:custGeom>
              <a:rect b="b" l="l" r="r" t="t"/>
              <a:pathLst>
                <a:path extrusionOk="0" h="2606" w="8698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7744222" y="3452213"/>
              <a:ext cx="62185" cy="898944"/>
            </a:xfrm>
            <a:custGeom>
              <a:rect b="b" l="l" r="r" t="t"/>
              <a:pathLst>
                <a:path extrusionOk="0" h="22855" w="1581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7478656" y="4279862"/>
              <a:ext cx="592977" cy="160162"/>
            </a:xfrm>
            <a:custGeom>
              <a:rect b="b" l="l" r="r" t="t"/>
              <a:pathLst>
                <a:path extrusionOk="0" h="4072" w="15076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7708076" y="3426608"/>
              <a:ext cx="134517" cy="208738"/>
            </a:xfrm>
            <a:custGeom>
              <a:rect b="b" l="l" r="r" t="t"/>
              <a:pathLst>
                <a:path extrusionOk="0" h="5307" w="342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7343002" y="3414179"/>
              <a:ext cx="864646" cy="71624"/>
            </a:xfrm>
            <a:custGeom>
              <a:rect b="b" l="l" r="r" t="t"/>
              <a:pathLst>
                <a:path extrusionOk="0" h="1821" w="21983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7311733" y="3305310"/>
              <a:ext cx="926831" cy="137152"/>
            </a:xfrm>
            <a:custGeom>
              <a:rect b="b" l="l" r="r" t="t"/>
              <a:pathLst>
                <a:path extrusionOk="0" h="3487" w="23564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7532147" y="1433376"/>
              <a:ext cx="1154684" cy="1453100"/>
            </a:xfrm>
            <a:custGeom>
              <a:rect b="b" l="l" r="r" t="t"/>
              <a:pathLst>
                <a:path extrusionOk="0" h="36944" w="29357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7128685" y="1433376"/>
              <a:ext cx="722971" cy="837900"/>
            </a:xfrm>
            <a:custGeom>
              <a:rect b="b" l="l" r="r" t="t"/>
              <a:pathLst>
                <a:path extrusionOk="0" h="21303" w="18381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7365617" y="1934024"/>
              <a:ext cx="505226" cy="418222"/>
            </a:xfrm>
            <a:custGeom>
              <a:rect b="b" l="l" r="r" t="t"/>
              <a:pathLst>
                <a:path extrusionOk="0" h="10633" w="12845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7069137" y="2926707"/>
              <a:ext cx="1213132" cy="381643"/>
            </a:xfrm>
            <a:custGeom>
              <a:rect b="b" l="l" r="r" t="t"/>
              <a:pathLst>
                <a:path extrusionOk="0" h="9703" w="30843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83374" y="4178898"/>
              <a:ext cx="242642" cy="241148"/>
            </a:xfrm>
            <a:custGeom>
              <a:rect b="b" l="l" r="r" t="t"/>
              <a:pathLst>
                <a:path extrusionOk="0" h="6131" w="6169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660798" y="4200373"/>
              <a:ext cx="265219" cy="235877"/>
            </a:xfrm>
            <a:custGeom>
              <a:rect b="b" l="l" r="r" t="t"/>
              <a:pathLst>
                <a:path extrusionOk="0" h="5997" w="6743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7608607" y="1993179"/>
              <a:ext cx="739176" cy="1192404"/>
            </a:xfrm>
            <a:custGeom>
              <a:rect b="b" l="l" r="r" t="t"/>
              <a:pathLst>
                <a:path extrusionOk="0" h="30316" w="18793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7525342" y="3053669"/>
              <a:ext cx="716599" cy="360561"/>
            </a:xfrm>
            <a:custGeom>
              <a:rect b="b" l="l" r="r" t="t"/>
              <a:pathLst>
                <a:path extrusionOk="0" h="9167" w="18219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7773602" y="1679393"/>
              <a:ext cx="218925" cy="431399"/>
            </a:xfrm>
            <a:custGeom>
              <a:rect b="b" l="l" r="r" t="t"/>
              <a:pathLst>
                <a:path extrusionOk="0" h="10968" w="5566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7603337" y="1639826"/>
              <a:ext cx="309350" cy="325516"/>
            </a:xfrm>
            <a:custGeom>
              <a:rect b="b" l="l" r="r" t="t"/>
              <a:pathLst>
                <a:path extrusionOk="0" h="8276" w="7865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7868902" y="1648479"/>
              <a:ext cx="64112" cy="110052"/>
            </a:xfrm>
            <a:custGeom>
              <a:rect b="b" l="l" r="r" t="t"/>
              <a:pathLst>
                <a:path extrusionOk="0" h="2798" w="163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730652" y="1771311"/>
              <a:ext cx="42243" cy="79884"/>
            </a:xfrm>
            <a:custGeom>
              <a:rect b="b" l="l" r="r" t="t"/>
              <a:pathLst>
                <a:path extrusionOk="0" h="2031" w="1074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484280" y="1425864"/>
              <a:ext cx="326656" cy="355644"/>
            </a:xfrm>
            <a:custGeom>
              <a:rect b="b" l="l" r="r" t="t"/>
              <a:pathLst>
                <a:path extrusionOk="0" h="9042" w="8305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748352" y="1861340"/>
              <a:ext cx="54672" cy="30168"/>
            </a:xfrm>
            <a:custGeom>
              <a:rect b="b" l="l" r="r" t="t"/>
              <a:pathLst>
                <a:path extrusionOk="0" h="767" w="139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754763" y="1746060"/>
              <a:ext cx="51290" cy="29027"/>
            </a:xfrm>
            <a:custGeom>
              <a:rect b="b" l="l" r="r" t="t"/>
              <a:pathLst>
                <a:path extrusionOk="0" h="738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744222" y="1708027"/>
              <a:ext cx="46373" cy="40316"/>
            </a:xfrm>
            <a:custGeom>
              <a:rect b="b" l="l" r="r" t="t"/>
              <a:pathLst>
                <a:path extrusionOk="0" h="1025" w="1179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671891" y="1787122"/>
              <a:ext cx="51290" cy="29067"/>
            </a:xfrm>
            <a:custGeom>
              <a:rect b="b" l="l" r="r" t="t"/>
              <a:pathLst>
                <a:path extrusionOk="0" h="739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7651557" y="1763012"/>
              <a:ext cx="61831" cy="18132"/>
            </a:xfrm>
            <a:custGeom>
              <a:rect b="b" l="l" r="r" t="t"/>
              <a:pathLst>
                <a:path extrusionOk="0" h="461" w="1572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6851005" y="3053669"/>
              <a:ext cx="875974" cy="1164871"/>
            </a:xfrm>
            <a:custGeom>
              <a:rect b="b" l="l" r="r" t="t"/>
              <a:pathLst>
                <a:path extrusionOk="0" h="29616" w="22271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7694507" y="1602894"/>
              <a:ext cx="201579" cy="123976"/>
            </a:xfrm>
            <a:custGeom>
              <a:rect b="b" l="l" r="r" t="t"/>
              <a:pathLst>
                <a:path extrusionOk="0" h="3152" w="5125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7951420" y="1776188"/>
              <a:ext cx="441586" cy="528983"/>
            </a:xfrm>
            <a:custGeom>
              <a:rect b="b" l="l" r="r" t="t"/>
              <a:pathLst>
                <a:path extrusionOk="0" h="13449" w="11227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7534389" y="1389325"/>
              <a:ext cx="265652" cy="115677"/>
            </a:xfrm>
            <a:custGeom>
              <a:rect b="b" l="l" r="r" t="t"/>
              <a:pathLst>
                <a:path extrusionOk="0" h="2941" w="6754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6751575" y="2828733"/>
              <a:ext cx="442333" cy="90858"/>
            </a:xfrm>
            <a:custGeom>
              <a:rect b="b" l="l" r="r" t="t"/>
              <a:pathLst>
                <a:path extrusionOk="0" h="2310" w="11246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6644947" y="2603837"/>
              <a:ext cx="334208" cy="315761"/>
            </a:xfrm>
            <a:custGeom>
              <a:rect b="b" l="l" r="r" t="t"/>
              <a:pathLst>
                <a:path extrusionOk="0" h="8028" w="8497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6143904" y="1766394"/>
              <a:ext cx="1389814" cy="897410"/>
            </a:xfrm>
            <a:custGeom>
              <a:rect b="b" l="l" r="r" t="t"/>
              <a:pathLst>
                <a:path extrusionOk="0" h="22816" w="35335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5860993" y="3031447"/>
              <a:ext cx="2330490" cy="50503"/>
            </a:xfrm>
            <a:custGeom>
              <a:rect b="b" l="l" r="r" t="t"/>
              <a:pathLst>
                <a:path extrusionOk="0" h="1284" w="59251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5559242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7855726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5745712" y="2913531"/>
              <a:ext cx="2567862" cy="129247"/>
            </a:xfrm>
            <a:custGeom>
              <a:rect b="b" l="l" r="r" t="t"/>
              <a:pathLst>
                <a:path extrusionOk="0" h="3286" w="65286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17"/>
          <p:cNvGrpSpPr/>
          <p:nvPr/>
        </p:nvGrpSpPr>
        <p:grpSpPr>
          <a:xfrm>
            <a:off x="457200" y="1157650"/>
            <a:ext cx="3396550" cy="805350"/>
            <a:chOff x="457200" y="1157650"/>
            <a:chExt cx="3396550" cy="805350"/>
          </a:xfrm>
        </p:grpSpPr>
        <p:sp>
          <p:nvSpPr>
            <p:cNvPr id="381" name="Google Shape;381;p17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2" name="Google Shape;382;p17"/>
            <p:cNvSpPr txBox="1"/>
            <p:nvPr/>
          </p:nvSpPr>
          <p:spPr>
            <a:xfrm>
              <a:off x="457201" y="11576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Real-time video feed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3" name="Google Shape;383;p17"/>
            <p:cNvSpPr txBox="1"/>
            <p:nvPr/>
          </p:nvSpPr>
          <p:spPr>
            <a:xfrm>
              <a:off x="457200" y="1497100"/>
              <a:ext cx="24987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-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From a video to an input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4" name="Google Shape;384;p17"/>
          <p:cNvGrpSpPr/>
          <p:nvPr/>
        </p:nvGrpSpPr>
        <p:grpSpPr>
          <a:xfrm>
            <a:off x="457200" y="2123450"/>
            <a:ext cx="3396550" cy="805350"/>
            <a:chOff x="457200" y="2123450"/>
            <a:chExt cx="3396550" cy="805350"/>
          </a:xfrm>
        </p:grpSpPr>
        <p:sp>
          <p:nvSpPr>
            <p:cNvPr id="385" name="Google Shape;385;p17"/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6" name="Google Shape;386;p17"/>
            <p:cNvSpPr txBox="1"/>
            <p:nvPr/>
          </p:nvSpPr>
          <p:spPr>
            <a:xfrm>
              <a:off x="457200" y="21234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Gesture recognition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7" name="Google Shape;387;p17"/>
            <p:cNvSpPr txBox="1"/>
            <p:nvPr/>
          </p:nvSpPr>
          <p:spPr>
            <a:xfrm>
              <a:off x="457200" y="2393600"/>
              <a:ext cx="24987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-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Left and right hand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-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Number and operator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8" name="Google Shape;388;p17"/>
          <p:cNvGrpSpPr/>
          <p:nvPr/>
        </p:nvGrpSpPr>
        <p:grpSpPr>
          <a:xfrm>
            <a:off x="457198" y="3089247"/>
            <a:ext cx="3396552" cy="671228"/>
            <a:chOff x="457198" y="3089247"/>
            <a:chExt cx="3396552" cy="671228"/>
          </a:xfrm>
        </p:grpSpPr>
        <p:sp>
          <p:nvSpPr>
            <p:cNvPr id="389" name="Google Shape;389;p17"/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0" name="Google Shape;390;p17"/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Gesture interpretation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1" name="Google Shape;391;p17"/>
            <p:cNvSpPr txBox="1"/>
            <p:nvPr/>
          </p:nvSpPr>
          <p:spPr>
            <a:xfrm>
              <a:off x="457198" y="34286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-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What to do next?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2" name="Google Shape;392;p17"/>
          <p:cNvGrpSpPr/>
          <p:nvPr/>
        </p:nvGrpSpPr>
        <p:grpSpPr>
          <a:xfrm>
            <a:off x="457198" y="4055025"/>
            <a:ext cx="3396552" cy="671238"/>
            <a:chOff x="457198" y="4055025"/>
            <a:chExt cx="3396552" cy="671238"/>
          </a:xfrm>
        </p:grpSpPr>
        <p:sp>
          <p:nvSpPr>
            <p:cNvPr id="393" name="Google Shape;393;p17"/>
            <p:cNvSpPr/>
            <p:nvPr/>
          </p:nvSpPr>
          <p:spPr>
            <a:xfrm>
              <a:off x="3249250" y="4088400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4" name="Google Shape;394;p17"/>
            <p:cNvSpPr txBox="1"/>
            <p:nvPr/>
          </p:nvSpPr>
          <p:spPr>
            <a:xfrm>
              <a:off x="457200" y="4055025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Show the output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5" name="Google Shape;395;p17"/>
            <p:cNvSpPr txBox="1"/>
            <p:nvPr/>
          </p:nvSpPr>
          <p:spPr>
            <a:xfrm>
              <a:off x="457198" y="439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-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2+2 = 4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6" name="Google Shape;396;p17"/>
          <p:cNvSpPr txBox="1"/>
          <p:nvPr/>
        </p:nvSpPr>
        <p:spPr>
          <a:xfrm>
            <a:off x="5586050" y="970288"/>
            <a:ext cx="3258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 Calculator v.2.0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17"/>
          <p:cNvCxnSpPr>
            <a:stCxn id="397" idx="2"/>
            <a:endCxn id="381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17"/>
          <p:cNvCxnSpPr>
            <a:stCxn id="397" idx="2"/>
            <a:endCxn id="385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17"/>
          <p:cNvCxnSpPr>
            <a:stCxn id="397" idx="2"/>
            <a:endCxn id="389" idx="6"/>
          </p:cNvCxnSpPr>
          <p:nvPr/>
        </p:nvCxnSpPr>
        <p:spPr>
          <a:xfrm flipH="1">
            <a:off x="3853850" y="24590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17"/>
          <p:cNvCxnSpPr>
            <a:stCxn id="397" idx="2"/>
            <a:endCxn id="393" idx="6"/>
          </p:cNvCxnSpPr>
          <p:nvPr/>
        </p:nvCxnSpPr>
        <p:spPr>
          <a:xfrm flipH="1">
            <a:off x="3853850" y="2459075"/>
            <a:ext cx="3052800" cy="19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"/>
          <p:cNvSpPr/>
          <p:nvPr/>
        </p:nvSpPr>
        <p:spPr>
          <a:xfrm>
            <a:off x="2246259" y="78400"/>
            <a:ext cx="4651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"/>
          <p:cNvSpPr txBox="1"/>
          <p:nvPr>
            <p:ph type="title"/>
          </p:nvPr>
        </p:nvSpPr>
        <p:spPr>
          <a:xfrm>
            <a:off x="945600" y="173050"/>
            <a:ext cx="7252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Input data type and processing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8" name="Google Shape;408;p18"/>
          <p:cNvPicPr preferRelativeResize="0"/>
          <p:nvPr/>
        </p:nvPicPr>
        <p:blipFill rotWithShape="1">
          <a:blip r:embed="rId3">
            <a:alphaModFix/>
          </a:blip>
          <a:srcRect b="0" l="0" r="54088" t="0"/>
          <a:stretch/>
        </p:blipFill>
        <p:spPr>
          <a:xfrm>
            <a:off x="5979440" y="772101"/>
            <a:ext cx="1456338" cy="11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8"/>
          <p:cNvPicPr preferRelativeResize="0"/>
          <p:nvPr/>
        </p:nvPicPr>
        <p:blipFill rotWithShape="1">
          <a:blip r:embed="rId3">
            <a:alphaModFix/>
          </a:blip>
          <a:srcRect b="0" l="0" r="54088" t="0"/>
          <a:stretch/>
        </p:blipFill>
        <p:spPr>
          <a:xfrm>
            <a:off x="6107199" y="894920"/>
            <a:ext cx="1456338" cy="11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8"/>
          <p:cNvPicPr preferRelativeResize="0"/>
          <p:nvPr/>
        </p:nvPicPr>
        <p:blipFill rotWithShape="1">
          <a:blip r:embed="rId3">
            <a:alphaModFix/>
          </a:blip>
          <a:srcRect b="0" l="0" r="54088" t="0"/>
          <a:stretch/>
        </p:blipFill>
        <p:spPr>
          <a:xfrm>
            <a:off x="6234958" y="1017740"/>
            <a:ext cx="1456338" cy="11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8"/>
          <p:cNvPicPr preferRelativeResize="0"/>
          <p:nvPr/>
        </p:nvPicPr>
        <p:blipFill rotWithShape="1">
          <a:blip r:embed="rId3">
            <a:alphaModFix/>
          </a:blip>
          <a:srcRect b="0" l="0" r="54088" t="0"/>
          <a:stretch/>
        </p:blipFill>
        <p:spPr>
          <a:xfrm>
            <a:off x="6362716" y="1140560"/>
            <a:ext cx="1456338" cy="11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8"/>
          <p:cNvPicPr preferRelativeResize="0"/>
          <p:nvPr/>
        </p:nvPicPr>
        <p:blipFill rotWithShape="1">
          <a:blip r:embed="rId3">
            <a:alphaModFix/>
          </a:blip>
          <a:srcRect b="0" l="0" r="54088" t="0"/>
          <a:stretch/>
        </p:blipFill>
        <p:spPr>
          <a:xfrm>
            <a:off x="6490475" y="1263380"/>
            <a:ext cx="1456338" cy="11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8"/>
          <p:cNvPicPr preferRelativeResize="0"/>
          <p:nvPr/>
        </p:nvPicPr>
        <p:blipFill rotWithShape="1">
          <a:blip r:embed="rId4">
            <a:alphaModFix/>
          </a:blip>
          <a:srcRect b="5926" l="7018" r="30761" t="5625"/>
          <a:stretch/>
        </p:blipFill>
        <p:spPr>
          <a:xfrm>
            <a:off x="1957638" y="3167376"/>
            <a:ext cx="1616684" cy="17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8"/>
          <p:cNvPicPr preferRelativeResize="0"/>
          <p:nvPr/>
        </p:nvPicPr>
        <p:blipFill rotWithShape="1">
          <a:blip r:embed="rId5">
            <a:alphaModFix/>
          </a:blip>
          <a:srcRect b="12633" l="12160" r="14407" t="12393"/>
          <a:stretch/>
        </p:blipFill>
        <p:spPr>
          <a:xfrm>
            <a:off x="911875" y="820949"/>
            <a:ext cx="2662451" cy="159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8"/>
          <p:cNvPicPr preferRelativeResize="0"/>
          <p:nvPr/>
        </p:nvPicPr>
        <p:blipFill rotWithShape="1">
          <a:blip r:embed="rId6">
            <a:alphaModFix/>
          </a:blip>
          <a:srcRect b="34311" l="0" r="61807" t="5556"/>
          <a:stretch/>
        </p:blipFill>
        <p:spPr>
          <a:xfrm>
            <a:off x="6021197" y="3252201"/>
            <a:ext cx="1179130" cy="9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8"/>
          <p:cNvPicPr preferRelativeResize="0"/>
          <p:nvPr/>
        </p:nvPicPr>
        <p:blipFill rotWithShape="1">
          <a:blip r:embed="rId6">
            <a:alphaModFix/>
          </a:blip>
          <a:srcRect b="24077" l="59786" r="0" t="5604"/>
          <a:stretch/>
        </p:blipFill>
        <p:spPr>
          <a:xfrm>
            <a:off x="6888592" y="3846084"/>
            <a:ext cx="1016440" cy="95621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8"/>
          <p:cNvSpPr/>
          <p:nvPr/>
        </p:nvSpPr>
        <p:spPr>
          <a:xfrm>
            <a:off x="3574324" y="1520886"/>
            <a:ext cx="24051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8"/>
          <p:cNvSpPr/>
          <p:nvPr/>
        </p:nvSpPr>
        <p:spPr>
          <a:xfrm>
            <a:off x="3574311" y="3929496"/>
            <a:ext cx="2405100" cy="195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8"/>
          <p:cNvSpPr/>
          <p:nvPr/>
        </p:nvSpPr>
        <p:spPr>
          <a:xfrm>
            <a:off x="7098218" y="2416308"/>
            <a:ext cx="264300" cy="83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8"/>
          <p:cNvSpPr txBox="1"/>
          <p:nvPr/>
        </p:nvSpPr>
        <p:spPr>
          <a:xfrm>
            <a:off x="3894750" y="1157103"/>
            <a:ext cx="17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ive video to frame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1" name="Google Shape;421;p18"/>
          <p:cNvSpPr txBox="1"/>
          <p:nvPr/>
        </p:nvSpPr>
        <p:spPr>
          <a:xfrm>
            <a:off x="7362424" y="2642800"/>
            <a:ext cx="10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RGB + CNN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2" name="Google Shape;422;p18"/>
          <p:cNvSpPr txBox="1"/>
          <p:nvPr/>
        </p:nvSpPr>
        <p:spPr>
          <a:xfrm>
            <a:off x="3873726" y="4132731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 point detection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"/>
          <p:cNvSpPr/>
          <p:nvPr/>
        </p:nvSpPr>
        <p:spPr>
          <a:xfrm>
            <a:off x="1853235" y="138950"/>
            <a:ext cx="5437500" cy="560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9"/>
          <p:cNvSpPr txBox="1"/>
          <p:nvPr/>
        </p:nvSpPr>
        <p:spPr>
          <a:xfrm>
            <a:off x="2289532" y="177125"/>
            <a:ext cx="456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Hand gesture recognition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9" name="Google Shape;429;p19"/>
          <p:cNvSpPr/>
          <p:nvPr/>
        </p:nvSpPr>
        <p:spPr>
          <a:xfrm>
            <a:off x="4622163" y="818750"/>
            <a:ext cx="2668500" cy="9900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9"/>
          <p:cNvSpPr/>
          <p:nvPr/>
        </p:nvSpPr>
        <p:spPr>
          <a:xfrm>
            <a:off x="1853238" y="818750"/>
            <a:ext cx="2668500" cy="9900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9"/>
          <p:cNvSpPr/>
          <p:nvPr/>
        </p:nvSpPr>
        <p:spPr>
          <a:xfrm>
            <a:off x="1853225" y="549275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9"/>
          <p:cNvSpPr/>
          <p:nvPr/>
        </p:nvSpPr>
        <p:spPr>
          <a:xfrm>
            <a:off x="4622138" y="549275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19"/>
          <p:cNvGrpSpPr/>
          <p:nvPr/>
        </p:nvGrpSpPr>
        <p:grpSpPr>
          <a:xfrm>
            <a:off x="2067249" y="663650"/>
            <a:ext cx="2240400" cy="929276"/>
            <a:chOff x="688824" y="1376475"/>
            <a:chExt cx="2240400" cy="929276"/>
          </a:xfrm>
        </p:grpSpPr>
        <p:sp>
          <p:nvSpPr>
            <p:cNvPr id="434" name="Google Shape;434;p19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Left hand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5" name="Google Shape;435;p19"/>
            <p:cNvSpPr txBox="1"/>
            <p:nvPr/>
          </p:nvSpPr>
          <p:spPr>
            <a:xfrm>
              <a:off x="688834" y="1973951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Number determination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6" name="Google Shape;436;p19"/>
          <p:cNvGrpSpPr/>
          <p:nvPr/>
        </p:nvGrpSpPr>
        <p:grpSpPr>
          <a:xfrm>
            <a:off x="4830209" y="663650"/>
            <a:ext cx="2246353" cy="929276"/>
            <a:chOff x="3451784" y="1376475"/>
            <a:chExt cx="2246353" cy="929276"/>
          </a:xfrm>
        </p:grpSpPr>
        <p:sp>
          <p:nvSpPr>
            <p:cNvPr id="437" name="Google Shape;437;p19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Right hand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8" name="Google Shape;438;p19"/>
            <p:cNvSpPr txBox="1"/>
            <p:nvPr/>
          </p:nvSpPr>
          <p:spPr>
            <a:xfrm>
              <a:off x="3451784" y="1973951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Operator determination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439" name="Google Shape;439;p19"/>
          <p:cNvPicPr preferRelativeResize="0"/>
          <p:nvPr/>
        </p:nvPicPr>
        <p:blipFill rotWithShape="1">
          <a:blip r:embed="rId3">
            <a:alphaModFix/>
          </a:blip>
          <a:srcRect b="6349" l="0" r="0" t="0"/>
          <a:stretch/>
        </p:blipFill>
        <p:spPr>
          <a:xfrm>
            <a:off x="2805088" y="2194763"/>
            <a:ext cx="3533775" cy="24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9"/>
          <p:cNvSpPr txBox="1"/>
          <p:nvPr/>
        </p:nvSpPr>
        <p:spPr>
          <a:xfrm>
            <a:off x="2929400" y="1896175"/>
            <a:ext cx="353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1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 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x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 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/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    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1" name="Google Shape;441;p19"/>
          <p:cNvSpPr txBox="1"/>
          <p:nvPr/>
        </p:nvSpPr>
        <p:spPr>
          <a:xfrm>
            <a:off x="2748375" y="4692425"/>
            <a:ext cx="353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6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 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     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 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AC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=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0"/>
          <p:cNvSpPr/>
          <p:nvPr/>
        </p:nvSpPr>
        <p:spPr>
          <a:xfrm>
            <a:off x="1853260" y="147475"/>
            <a:ext cx="5437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0"/>
          <p:cNvSpPr txBox="1"/>
          <p:nvPr>
            <p:ph type="title"/>
          </p:nvPr>
        </p:nvSpPr>
        <p:spPr>
          <a:xfrm>
            <a:off x="457200" y="2421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Gesture interpretation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2258534" y="2086280"/>
            <a:ext cx="563400" cy="61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0"/>
          <p:cNvSpPr/>
          <p:nvPr/>
        </p:nvSpPr>
        <p:spPr>
          <a:xfrm>
            <a:off x="538806" y="2086280"/>
            <a:ext cx="563400" cy="61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0"/>
          <p:cNvGrpSpPr/>
          <p:nvPr/>
        </p:nvGrpSpPr>
        <p:grpSpPr>
          <a:xfrm>
            <a:off x="696739" y="2285014"/>
            <a:ext cx="246511" cy="220258"/>
            <a:chOff x="7963196" y="2903752"/>
            <a:chExt cx="360818" cy="294030"/>
          </a:xfrm>
        </p:grpSpPr>
        <p:sp>
          <p:nvSpPr>
            <p:cNvPr id="451" name="Google Shape;451;p20"/>
            <p:cNvSpPr/>
            <p:nvPr/>
          </p:nvSpPr>
          <p:spPr>
            <a:xfrm>
              <a:off x="8022666" y="2987604"/>
              <a:ext cx="301348" cy="42405"/>
            </a:xfrm>
            <a:custGeom>
              <a:rect b="b" l="l" r="r" t="t"/>
              <a:pathLst>
                <a:path extrusionOk="0" h="1240" w="8812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003925" y="3051143"/>
              <a:ext cx="314412" cy="146639"/>
            </a:xfrm>
            <a:custGeom>
              <a:rect b="b" l="l" r="r" t="t"/>
              <a:pathLst>
                <a:path extrusionOk="0" h="4288" w="9194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7963196" y="2903752"/>
              <a:ext cx="338829" cy="291568"/>
            </a:xfrm>
            <a:custGeom>
              <a:rect b="b" l="l" r="r" t="t"/>
              <a:pathLst>
                <a:path extrusionOk="0" h="8526" w="9908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0"/>
          <p:cNvSpPr txBox="1"/>
          <p:nvPr/>
        </p:nvSpPr>
        <p:spPr>
          <a:xfrm>
            <a:off x="154750" y="2774926"/>
            <a:ext cx="1331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Collect the data</a:t>
            </a:r>
            <a:endParaRPr b="1" sz="15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55" name="Google Shape;455;p20"/>
          <p:cNvGrpSpPr/>
          <p:nvPr/>
        </p:nvGrpSpPr>
        <p:grpSpPr>
          <a:xfrm>
            <a:off x="2430213" y="2258136"/>
            <a:ext cx="219806" cy="273952"/>
            <a:chOff x="2440779" y="4628606"/>
            <a:chExt cx="321730" cy="365708"/>
          </a:xfrm>
        </p:grpSpPr>
        <p:sp>
          <p:nvSpPr>
            <p:cNvPr id="456" name="Google Shape;456;p20"/>
            <p:cNvSpPr/>
            <p:nvPr/>
          </p:nvSpPr>
          <p:spPr>
            <a:xfrm>
              <a:off x="2440779" y="4628606"/>
              <a:ext cx="276931" cy="320909"/>
            </a:xfrm>
            <a:custGeom>
              <a:rect b="b" l="l" r="r" t="t"/>
              <a:pathLst>
                <a:path extrusionOk="0" h="9384" w="8098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483970" y="4671797"/>
              <a:ext cx="278539" cy="322517"/>
            </a:xfrm>
            <a:custGeom>
              <a:rect b="b" l="l" r="r" t="t"/>
              <a:pathLst>
                <a:path extrusionOk="0" h="9431" w="8145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483149" y="4671797"/>
              <a:ext cx="64360" cy="64360"/>
            </a:xfrm>
            <a:custGeom>
              <a:rect b="b" l="l" r="r" t="t"/>
              <a:pathLst>
                <a:path extrusionOk="0" h="1882" w="1882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20"/>
          <p:cNvSpPr txBox="1"/>
          <p:nvPr/>
        </p:nvSpPr>
        <p:spPr>
          <a:xfrm>
            <a:off x="1874478" y="2774912"/>
            <a:ext cx="1331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Hand gesture recognition</a:t>
            </a:r>
            <a:endParaRPr b="1" sz="15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60" name="Google Shape;460;p20"/>
          <p:cNvCxnSpPr>
            <a:stCxn id="449" idx="6"/>
            <a:endCxn id="448" idx="2"/>
          </p:cNvCxnSpPr>
          <p:nvPr/>
        </p:nvCxnSpPr>
        <p:spPr>
          <a:xfrm>
            <a:off x="1102206" y="2395130"/>
            <a:ext cx="115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20"/>
          <p:cNvCxnSpPr>
            <a:stCxn id="448" idx="6"/>
            <a:endCxn id="462" idx="1"/>
          </p:cNvCxnSpPr>
          <p:nvPr/>
        </p:nvCxnSpPr>
        <p:spPr>
          <a:xfrm flipH="1" rot="10800000">
            <a:off x="2821934" y="1515530"/>
            <a:ext cx="1468800" cy="8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20"/>
          <p:cNvSpPr txBox="1"/>
          <p:nvPr/>
        </p:nvSpPr>
        <p:spPr>
          <a:xfrm>
            <a:off x="4290855" y="761950"/>
            <a:ext cx="1331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Digit</a:t>
            </a:r>
            <a:endParaRPr b="1" sz="13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2" name="Google Shape;462;p20"/>
          <p:cNvSpPr txBox="1"/>
          <p:nvPr/>
        </p:nvSpPr>
        <p:spPr>
          <a:xfrm>
            <a:off x="4290855" y="944604"/>
            <a:ext cx="13314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take a new input either another digit for the same number or an operator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0"/>
          <p:cNvSpPr txBox="1"/>
          <p:nvPr/>
        </p:nvSpPr>
        <p:spPr>
          <a:xfrm>
            <a:off x="4190595" y="2657781"/>
            <a:ext cx="15321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 operators </a:t>
            </a:r>
            <a:r>
              <a:rPr b="1" lang="en" sz="1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except </a:t>
            </a:r>
            <a:r>
              <a:rPr b="1" lang="en" sz="1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“ . ”</a:t>
            </a:r>
            <a:endParaRPr b="1" sz="13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0"/>
          <p:cNvSpPr txBox="1"/>
          <p:nvPr/>
        </p:nvSpPr>
        <p:spPr>
          <a:xfrm>
            <a:off x="4290855" y="2885147"/>
            <a:ext cx="13314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Perform the operation and either return result or move one to the next number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66" name="Google Shape;466;p20"/>
          <p:cNvCxnSpPr>
            <a:stCxn id="448" idx="6"/>
            <a:endCxn id="465" idx="1"/>
          </p:cNvCxnSpPr>
          <p:nvPr/>
        </p:nvCxnSpPr>
        <p:spPr>
          <a:xfrm>
            <a:off x="2821934" y="2395130"/>
            <a:ext cx="1468800" cy="11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20"/>
          <p:cNvCxnSpPr>
            <a:stCxn id="463" idx="1"/>
            <a:endCxn id="449" idx="0"/>
          </p:cNvCxnSpPr>
          <p:nvPr/>
        </p:nvCxnSpPr>
        <p:spPr>
          <a:xfrm flipH="1">
            <a:off x="820455" y="956350"/>
            <a:ext cx="3470400" cy="1129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20"/>
          <p:cNvCxnSpPr/>
          <p:nvPr/>
        </p:nvCxnSpPr>
        <p:spPr>
          <a:xfrm flipH="1">
            <a:off x="820574" y="1999377"/>
            <a:ext cx="1500" cy="1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20"/>
          <p:cNvCxnSpPr>
            <a:endCxn id="465" idx="2"/>
          </p:cNvCxnSpPr>
          <p:nvPr/>
        </p:nvCxnSpPr>
        <p:spPr>
          <a:xfrm>
            <a:off x="1019955" y="2613647"/>
            <a:ext cx="3936600" cy="1526700"/>
          </a:xfrm>
          <a:prstGeom prst="curvedConnector4">
            <a:avLst>
              <a:gd fmla="val 27691" name="adj1"/>
              <a:gd fmla="val 11438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20"/>
          <p:cNvCxnSpPr>
            <a:endCxn id="449" idx="5"/>
          </p:cNvCxnSpPr>
          <p:nvPr/>
        </p:nvCxnSpPr>
        <p:spPr>
          <a:xfrm rot="10800000">
            <a:off x="1019698" y="2613520"/>
            <a:ext cx="126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20"/>
          <p:cNvSpPr/>
          <p:nvPr/>
        </p:nvSpPr>
        <p:spPr>
          <a:xfrm>
            <a:off x="7302309" y="2091317"/>
            <a:ext cx="563400" cy="61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20"/>
          <p:cNvCxnSpPr>
            <a:endCxn id="471" idx="2"/>
          </p:cNvCxnSpPr>
          <p:nvPr/>
        </p:nvCxnSpPr>
        <p:spPr>
          <a:xfrm flipH="1" rot="10800000">
            <a:off x="5529609" y="2400167"/>
            <a:ext cx="1772700" cy="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3" name="Google Shape;4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750" y="2187915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0"/>
          <p:cNvSpPr txBox="1"/>
          <p:nvPr/>
        </p:nvSpPr>
        <p:spPr>
          <a:xfrm>
            <a:off x="6918300" y="1667926"/>
            <a:ext cx="1331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Results</a:t>
            </a:r>
            <a:endParaRPr b="1" sz="15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5" name="Google Shape;475;p20"/>
          <p:cNvSpPr txBox="1"/>
          <p:nvPr/>
        </p:nvSpPr>
        <p:spPr>
          <a:xfrm>
            <a:off x="5622375" y="2086150"/>
            <a:ext cx="146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If operator is “=”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76" name="Google Shape;4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525" y="2885150"/>
            <a:ext cx="2928951" cy="16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"/>
          <p:cNvSpPr/>
          <p:nvPr/>
        </p:nvSpPr>
        <p:spPr>
          <a:xfrm>
            <a:off x="14039750" y="1697300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>
            <a:off x="14123610" y="1291525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21"/>
          <p:cNvGrpSpPr/>
          <p:nvPr/>
        </p:nvGrpSpPr>
        <p:grpSpPr>
          <a:xfrm>
            <a:off x="14277997" y="1447682"/>
            <a:ext cx="472142" cy="472112"/>
            <a:chOff x="-44512325" y="3176075"/>
            <a:chExt cx="300900" cy="300900"/>
          </a:xfrm>
        </p:grpSpPr>
        <p:sp>
          <p:nvSpPr>
            <p:cNvPr id="484" name="Google Shape;484;p21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21"/>
          <p:cNvGrpSpPr/>
          <p:nvPr/>
        </p:nvGrpSpPr>
        <p:grpSpPr>
          <a:xfrm>
            <a:off x="14277946" y="2370601"/>
            <a:ext cx="3343204" cy="1488799"/>
            <a:chOff x="5114996" y="2302076"/>
            <a:chExt cx="3343204" cy="1488799"/>
          </a:xfrm>
        </p:grpSpPr>
        <p:sp>
          <p:nvSpPr>
            <p:cNvPr id="488" name="Google Shape;488;p21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9" name="Google Shape;489;p21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0" name="Google Shape;490;p21"/>
          <p:cNvSpPr/>
          <p:nvPr/>
        </p:nvSpPr>
        <p:spPr>
          <a:xfrm>
            <a:off x="13347360" y="2586050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1" name="Google Shape;491;p21"/>
          <p:cNvSpPr txBox="1"/>
          <p:nvPr>
            <p:ph type="title"/>
          </p:nvPr>
        </p:nvSpPr>
        <p:spPr>
          <a:xfrm>
            <a:off x="457200" y="3660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Recognition Model</a:t>
            </a:r>
            <a:endParaRPr/>
          </a:p>
        </p:txBody>
      </p:sp>
      <p:pic>
        <p:nvPicPr>
          <p:cNvPr id="492" name="Google Shape;492;p21"/>
          <p:cNvPicPr preferRelativeResize="0"/>
          <p:nvPr/>
        </p:nvPicPr>
        <p:blipFill rotWithShape="1">
          <a:blip r:embed="rId3">
            <a:alphaModFix/>
          </a:blip>
          <a:srcRect b="6349" l="0" r="0" t="0"/>
          <a:stretch/>
        </p:blipFill>
        <p:spPr>
          <a:xfrm>
            <a:off x="75650" y="1932625"/>
            <a:ext cx="2106416" cy="14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1"/>
          <p:cNvSpPr/>
          <p:nvPr/>
        </p:nvSpPr>
        <p:spPr>
          <a:xfrm>
            <a:off x="2258300" y="2579225"/>
            <a:ext cx="6318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1"/>
          <p:cNvSpPr txBox="1"/>
          <p:nvPr/>
        </p:nvSpPr>
        <p:spPr>
          <a:xfrm>
            <a:off x="2182075" y="2179025"/>
            <a:ext cx="9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E3390F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CVZone</a:t>
            </a:r>
            <a:endParaRPr sz="1000">
              <a:solidFill>
                <a:srgbClr val="E3390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95" name="Google Shape;4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650" y="1999238"/>
            <a:ext cx="3887789" cy="135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1"/>
          <p:cNvSpPr/>
          <p:nvPr/>
        </p:nvSpPr>
        <p:spPr>
          <a:xfrm>
            <a:off x="7083000" y="2579225"/>
            <a:ext cx="6318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"/>
          <p:cNvSpPr txBox="1"/>
          <p:nvPr/>
        </p:nvSpPr>
        <p:spPr>
          <a:xfrm>
            <a:off x="7006800" y="2179025"/>
            <a:ext cx="9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E3390F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1D CNN</a:t>
            </a:r>
            <a:endParaRPr sz="1000">
              <a:solidFill>
                <a:srgbClr val="E3390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8" name="Google Shape;498;p21"/>
          <p:cNvSpPr txBox="1"/>
          <p:nvPr/>
        </p:nvSpPr>
        <p:spPr>
          <a:xfrm>
            <a:off x="7867350" y="2169125"/>
            <a:ext cx="100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Number 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Operator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